
<file path=[Content_Types].xml><?xml version="1.0" encoding="utf-8"?>
<Types xmlns="http://schemas.openxmlformats.org/package/2006/content-types">
  <Default Extension="jpg" ContentType="image/jpeg"/>
  <Default Extension="rels" ContentType="application/vnd.openxmlformats-package.relationships+xml"/>
  <Default Extension="png" ContentType="image/png"/>
  <Default Extension="xml" ContentType="application/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36.xml" ContentType="application/vnd.openxmlformats-officedocument.presentationml.notesSlide+xml"/>
  <Override PartName="/ppt/notesMasters/notesMaster1.xml" ContentType="application/vnd.openxmlformats-officedocument.presentationml.notesMaster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theme/theme3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slideMasters/slideMaster1.xml" ContentType="application/vnd.openxmlformats-officedocument.presentationml.slideMaster+xml"/>
  <Override PartName="/ppt/slides/slide70.xml" ContentType="application/vnd.openxmlformats-officedocument.presentationml.slide+xml"/>
  <Override PartName="/ppt/slides/slide37.xml" ContentType="application/vnd.openxmlformats-officedocument.presentationml.slide+xml"/>
  <Override PartName="/ppt/slides/slide47.xml" ContentType="application/vnd.openxmlformats-officedocument.presentationml.slide+xml"/>
  <Override PartName="/ppt/slides/slide45.xml" ContentType="application/vnd.openxmlformats-officedocument.presentationml.slide+xml"/>
  <Override PartName="/ppt/slides/slide6.xml" ContentType="application/vnd.openxmlformats-officedocument.presentationml.slide+xml"/>
  <Override PartName="/ppt/slides/slide33.xml" ContentType="application/vnd.openxmlformats-officedocument.presentationml.slide+xml"/>
  <Override PartName="/ppt/slides/slide36.xml" ContentType="application/vnd.openxmlformats-officedocument.presentationml.slide+xml"/>
  <Override PartName="/ppt/slides/slide35.xml" ContentType="application/vnd.openxmlformats-officedocument.presentationml.slide+xml"/>
  <Override PartName="/ppt/slides/slide56.xml" ContentType="application/vnd.openxmlformats-officedocument.presentationml.slide+xml"/>
  <Override PartName="/ppt/slides/slide24.xml" ContentType="application/vnd.openxmlformats-officedocument.presentationml.slide+xml"/>
  <Override PartName="/ppt/slides/slide61.xml" ContentType="application/vnd.openxmlformats-officedocument.presentationml.slide+xml"/>
  <Override PartName="/ppt/slides/slide50.xml" ContentType="application/vnd.openxmlformats-officedocument.presentationml.slide+xml"/>
  <Override PartName="/ppt/slides/slide11.xml" ContentType="application/vnd.openxmlformats-officedocument.presentationml.slide+xml"/>
  <Override PartName="/ppt/slides/slide42.xml" ContentType="application/vnd.openxmlformats-officedocument.presentationml.slide+xml"/>
  <Override PartName="/ppt/slides/slide68.xml" ContentType="application/vnd.openxmlformats-officedocument.presentationml.slide+xml"/>
  <Override PartName="/ppt/slides/slide53.xml" ContentType="application/vnd.openxmlformats-officedocument.presentationml.slide+xml"/>
  <Override PartName="/ppt/slides/slide40.xml" ContentType="application/vnd.openxmlformats-officedocument.presentationml.slide+xml"/>
  <Override PartName="/ppt/slides/slide1.xml" ContentType="application/vnd.openxmlformats-officedocument.presentationml.slide+xml"/>
  <Override PartName="/ppt/slides/slide44.xml" ContentType="application/vnd.openxmlformats-officedocument.presentationml.slide+xml"/>
  <Override PartName="/ppt/slides/slide46.xml" ContentType="application/vnd.openxmlformats-officedocument.presentationml.slide+xml"/>
  <Override PartName="/ppt/slides/slide71.xml" ContentType="application/vnd.openxmlformats-officedocument.presentationml.slide+xml"/>
  <Override PartName="/ppt/slides/slide39.xml" ContentType="application/vnd.openxmlformats-officedocument.presentationml.slide+xml"/>
  <Override PartName="/ppt/slides/slide9.xml" ContentType="application/vnd.openxmlformats-officedocument.presentationml.slide+xml"/>
  <Override PartName="/ppt/slides/slide18.xml" ContentType="application/vnd.openxmlformats-officedocument.presentationml.slide+xml"/>
  <Override PartName="/ppt/slides/slide58.xml" ContentType="application/vnd.openxmlformats-officedocument.presentationml.slide+xml"/>
  <Override PartName="/ppt/slides/slide30.xml" ContentType="application/vnd.openxmlformats-officedocument.presentationml.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4.xml" ContentType="application/vnd.openxmlformats-officedocument.presentationml.slide+xml"/>
  <Override PartName="/ppt/slides/slide28.xml" ContentType="application/vnd.openxmlformats-officedocument.presentationml.slide+xml"/>
  <Override PartName="/ppt/slides/slide14.xml" ContentType="application/vnd.openxmlformats-officedocument.presentationml.slide+xml"/>
  <Override PartName="/ppt/slides/slide52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16.xml" ContentType="application/vnd.openxmlformats-officedocument.presentationml.slide+xml"/>
  <Override PartName="/ppt/slides/slide62.xml" ContentType="application/vnd.openxmlformats-officedocument.presentationml.slide+xml"/>
  <Override PartName="/ppt/slides/slide69.xml" ContentType="application/vnd.openxmlformats-officedocument.presentationml.slide+xml"/>
  <Override PartName="/ppt/slides/slide65.xml" ContentType="application/vnd.openxmlformats-officedocument.presentationml.slide+xml"/>
  <Override PartName="/ppt/slides/slide48.xml" ContentType="application/vnd.openxmlformats-officedocument.presentationml.slide+xml"/>
  <Override PartName="/ppt/slides/slide2.xml" ContentType="application/vnd.openxmlformats-officedocument.presentationml.slide+xml"/>
  <Override PartName="/ppt/slides/slide67.xml" ContentType="application/vnd.openxmlformats-officedocument.presentationml.slide+xml"/>
  <Override PartName="/ppt/slides/slide26.xml" ContentType="application/vnd.openxmlformats-officedocument.presentationml.slide+xml"/>
  <Override PartName="/ppt/slides/slide3.xml" ContentType="application/vnd.openxmlformats-officedocument.presentationml.slide+xml"/>
  <Override PartName="/ppt/slides/slide25.xml" ContentType="application/vnd.openxmlformats-officedocument.presentationml.slide+xml"/>
  <Override PartName="/ppt/slides/slide54.xml" ContentType="application/vnd.openxmlformats-officedocument.presentationml.slide+xml"/>
  <Override PartName="/ppt/slides/slide17.xml" ContentType="application/vnd.openxmlformats-officedocument.presentationml.slide+xml"/>
  <Override PartName="/ppt/slides/slide23.xml" ContentType="application/vnd.openxmlformats-officedocument.presentationml.slide+xml"/>
  <Override PartName="/ppt/slides/slide34.xml" ContentType="application/vnd.openxmlformats-officedocument.presentationml.slide+xml"/>
  <Override PartName="/ppt/slides/slide60.xml" ContentType="application/vnd.openxmlformats-officedocument.presentationml.slide+xml"/>
  <Override PartName="/ppt/slides/slide10.xml" ContentType="application/vnd.openxmlformats-officedocument.presentationml.slide+xml"/>
  <Override PartName="/ppt/slides/slide51.xml" ContentType="application/vnd.openxmlformats-officedocument.presentationml.slide+xml"/>
  <Override PartName="/ppt/slides/slide57.xml" ContentType="application/vnd.openxmlformats-officedocument.presentationml.slide+xml"/>
  <Override PartName="/ppt/slides/slide31.xml" ContentType="application/vnd.openxmlformats-officedocument.presentationml.slide+xml"/>
  <Override PartName="/ppt/slides/slide43.xml" ContentType="application/vnd.openxmlformats-officedocument.presentationml.slide+xml"/>
  <Override PartName="/ppt/slides/slide32.xml" ContentType="application/vnd.openxmlformats-officedocument.presentationml.slide+xml"/>
  <Override PartName="/ppt/slides/slide20.xml" ContentType="application/vnd.openxmlformats-officedocument.presentationml.slide+xml"/>
  <Override PartName="/ppt/slides/slide38.xml" ContentType="application/vnd.openxmlformats-officedocument.presentationml.slide+xml"/>
  <Override PartName="/ppt/slides/slide12.xml" ContentType="application/vnd.openxmlformats-officedocument.presentationml.slide+xml"/>
  <Override PartName="/ppt/slides/slide64.xml" ContentType="application/vnd.openxmlformats-officedocument.presentationml.slide+xml"/>
  <Override PartName="/ppt/slides/slide13.xml" ContentType="application/vnd.openxmlformats-officedocument.presentationml.slide+xml"/>
  <Override PartName="/ppt/slides/slide29.xml" ContentType="application/vnd.openxmlformats-officedocument.presentationml.slide+xml"/>
  <Override PartName="/ppt/slides/slide66.xml" ContentType="application/vnd.openxmlformats-officedocument.presentationml.slide+xml"/>
  <Override PartName="/ppt/slides/slide15.xml" ContentType="application/vnd.openxmlformats-officedocument.presentationml.slide+xml"/>
  <Override PartName="/ppt/slides/slide7.xml" ContentType="application/vnd.openxmlformats-officedocument.presentationml.slide+xml"/>
  <Override PartName="/ppt/slides/slide59.xml" ContentType="application/vnd.openxmlformats-officedocument.presentationml.slide+xml"/>
  <Override PartName="/ppt/slides/slide27.xml" ContentType="application/vnd.openxmlformats-officedocument.presentationml.slide+xml"/>
  <Override PartName="/ppt/slides/slide19.xml" ContentType="application/vnd.openxmlformats-officedocument.presentationml.slide+xml"/>
  <Override PartName="/ppt/slides/slide41.xml" ContentType="application/vnd.openxmlformats-officedocument.presentationml.slide+xml"/>
  <Override PartName="/ppt/slides/slide55.xml" ContentType="application/vnd.openxmlformats-officedocument.presentationml.slide+xml"/>
  <Override PartName="/ppt/slides/slide5.xml" ContentType="application/vnd.openxmlformats-officedocument.presentationml.slide+xml"/>
  <Override PartName="/ppt/slides/slide63.xml" ContentType="application/vnd.openxmlformats-officedocument.presentationml.slide+xml"/>
  <Override PartName="/ppt/tableStyles.xml" ContentType="application/vnd.openxmlformats-officedocument.presentationml.tableStyles+xml"/>
</Types>
</file>

<file path=_rels/.rels><?xml version="1.0" encoding="UTF-8" standalone="yes"?><Relationships xmlns="http://schemas.openxmlformats.org/package/2006/relationships"><Relationship Target="ppt/presentation.xml" Type="http://schemas.openxmlformats.org/officeDocument/2006/relationships/officeDocument" Id="rId1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aveSubsetFonts="1" autoCompressPictures="0" strictFirstAndLastChars="0">
  <p:sldMasterIdLst>
    <p:sldMasterId id="214748365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</p:sldIdLst>
  <p:sldSz cy="5143500" cx="9144000"/>
  <p:notesSz cy="9144000" cx="6858000"/>
  <p:defaultTextStyle>
    <a:defPPr algn="l" rtl="0" marR="0">
      <a:lnSpc>
        <a:spcPct val="100000"/>
      </a:lnSpc>
      <a:spcBef>
        <a:spcPts val="0"/>
      </a:spcBef>
      <a:spcAft>
        <a:spcPts val="0"/>
      </a:spcAft>
    </a:defPPr>
    <a:lvl1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tableStyles.xml><?xml version="1.0" encoding="utf-8"?>
<a:tblStyleLst xmlns:a="http://schemas.openxmlformats.org/drawingml/2006/main" xmlns:r="http://schemas.openxmlformats.org/officeDocument/2006/relationships" def="{90651C3A-4460-11DB-9652-00E08161165F}"/>
</file>

<file path=ppt/_rels/presentation.xml.rels><?xml version="1.0" encoding="UTF-8" standalone="yes"?><Relationships xmlns="http://schemas.openxmlformats.org/package/2006/relationships"><Relationship Target="slides/slide34.xml" Type="http://schemas.openxmlformats.org/officeDocument/2006/relationships/slide" Id="rId39"/><Relationship Target="slides/slide33.xml" Type="http://schemas.openxmlformats.org/officeDocument/2006/relationships/slide" Id="rId38"/><Relationship Target="slides/slide32.xml" Type="http://schemas.openxmlformats.org/officeDocument/2006/relationships/slide" Id="rId37"/><Relationship Target="slides/slide31.xml" Type="http://schemas.openxmlformats.org/officeDocument/2006/relationships/slide" Id="rId36"/><Relationship Target="slides/slide25.xml" Type="http://schemas.openxmlformats.org/officeDocument/2006/relationships/slide" Id="rId30"/><Relationship Target="slides/slide26.xml" Type="http://schemas.openxmlformats.org/officeDocument/2006/relationships/slide" Id="rId31"/><Relationship Target="slides/slide66.xml" Type="http://schemas.openxmlformats.org/officeDocument/2006/relationships/slide" Id="rId71"/><Relationship Target="slides/slide29.xml" Type="http://schemas.openxmlformats.org/officeDocument/2006/relationships/slide" Id="rId34"/><Relationship Target="slides/slide65.xml" Type="http://schemas.openxmlformats.org/officeDocument/2006/relationships/slide" Id="rId70"/><Relationship Target="slides/slide30.xml" Type="http://schemas.openxmlformats.org/officeDocument/2006/relationships/slide" Id="rId35"/><Relationship Target="slides/slide27.xml" Type="http://schemas.openxmlformats.org/officeDocument/2006/relationships/slide" Id="rId32"/><Relationship Target="slides/slide28.xml" Type="http://schemas.openxmlformats.org/officeDocument/2006/relationships/slide" Id="rId33"/><Relationship Target="slides/slide70.xml" Type="http://schemas.openxmlformats.org/officeDocument/2006/relationships/slide" Id="rId75"/><Relationship Target="slides/slide69.xml" Type="http://schemas.openxmlformats.org/officeDocument/2006/relationships/slide" Id="rId74"/><Relationship Target="slides/slide68.xml" Type="http://schemas.openxmlformats.org/officeDocument/2006/relationships/slide" Id="rId73"/><Relationship Target="slides/slide67.xml" Type="http://schemas.openxmlformats.org/officeDocument/2006/relationships/slide" Id="rId72"/><Relationship Target="slides/slide71.xml" Type="http://schemas.openxmlformats.org/officeDocument/2006/relationships/slide" Id="rId76"/><Relationship Target="slides/slide43.xml" Type="http://schemas.openxmlformats.org/officeDocument/2006/relationships/slide" Id="rId48"/><Relationship Target="slides/slide42.xml" Type="http://schemas.openxmlformats.org/officeDocument/2006/relationships/slide" Id="rId47"/><Relationship Target="slides/slide44.xml" Type="http://schemas.openxmlformats.org/officeDocument/2006/relationships/slide" Id="rId49"/><Relationship Target="presProps.xml" Type="http://schemas.openxmlformats.org/officeDocument/2006/relationships/presProps" Id="rId2"/><Relationship Target="theme/theme2.xml" Type="http://schemas.openxmlformats.org/officeDocument/2006/relationships/theme" Id="rId1"/><Relationship Target="slides/slide35.xml" Type="http://schemas.openxmlformats.org/officeDocument/2006/relationships/slide" Id="rId40"/><Relationship Target="slideMasters/slideMaster1.xml" Type="http://schemas.openxmlformats.org/officeDocument/2006/relationships/slideMaster" Id="rId4"/><Relationship Target="slides/slide36.xml" Type="http://schemas.openxmlformats.org/officeDocument/2006/relationships/slide" Id="rId41"/><Relationship Target="tableStyles.xml" Type="http://schemas.openxmlformats.org/officeDocument/2006/relationships/tableStyles" Id="rId3"/><Relationship Target="slides/slide37.xml" Type="http://schemas.openxmlformats.org/officeDocument/2006/relationships/slide" Id="rId42"/><Relationship Target="slides/slide38.xml" Type="http://schemas.openxmlformats.org/officeDocument/2006/relationships/slide" Id="rId43"/><Relationship Target="slides/slide39.xml" Type="http://schemas.openxmlformats.org/officeDocument/2006/relationships/slide" Id="rId44"/><Relationship Target="slides/slide40.xml" Type="http://schemas.openxmlformats.org/officeDocument/2006/relationships/slide" Id="rId45"/><Relationship Target="slides/slide41.xml" Type="http://schemas.openxmlformats.org/officeDocument/2006/relationships/slide" Id="rId46"/><Relationship Target="slides/slide4.xml" Type="http://schemas.openxmlformats.org/officeDocument/2006/relationships/slide" Id="rId9"/><Relationship Target="slides/slide1.xml" Type="http://schemas.openxmlformats.org/officeDocument/2006/relationships/slide" Id="rId6"/><Relationship Target="notesMasters/notesMaster1.xml" Type="http://schemas.openxmlformats.org/officeDocument/2006/relationships/notesMaster" Id="rId5"/><Relationship Target="slides/slide3.xml" Type="http://schemas.openxmlformats.org/officeDocument/2006/relationships/slide" Id="rId8"/><Relationship Target="slides/slide2.xml" Type="http://schemas.openxmlformats.org/officeDocument/2006/relationships/slide" Id="rId7"/><Relationship Target="slides/slide53.xml" Type="http://schemas.openxmlformats.org/officeDocument/2006/relationships/slide" Id="rId58"/><Relationship Target="slides/slide54.xml" Type="http://schemas.openxmlformats.org/officeDocument/2006/relationships/slide" Id="rId59"/><Relationship Target="slides/slide14.xml" Type="http://schemas.openxmlformats.org/officeDocument/2006/relationships/slide" Id="rId19"/><Relationship Target="slides/slide13.xml" Type="http://schemas.openxmlformats.org/officeDocument/2006/relationships/slide" Id="rId18"/><Relationship Target="slides/slide12.xml" Type="http://schemas.openxmlformats.org/officeDocument/2006/relationships/slide" Id="rId17"/><Relationship Target="slides/slide11.xml" Type="http://schemas.openxmlformats.org/officeDocument/2006/relationships/slide" Id="rId16"/><Relationship Target="slides/slide10.xml" Type="http://schemas.openxmlformats.org/officeDocument/2006/relationships/slide" Id="rId15"/><Relationship Target="slides/slide9.xml" Type="http://schemas.openxmlformats.org/officeDocument/2006/relationships/slide" Id="rId14"/><Relationship Target="slides/slide7.xml" Type="http://schemas.openxmlformats.org/officeDocument/2006/relationships/slide" Id="rId12"/><Relationship Target="slides/slide8.xml" Type="http://schemas.openxmlformats.org/officeDocument/2006/relationships/slide" Id="rId13"/><Relationship Target="slides/slide5.xml" Type="http://schemas.openxmlformats.org/officeDocument/2006/relationships/slide" Id="rId10"/><Relationship Target="slides/slide6.xml" Type="http://schemas.openxmlformats.org/officeDocument/2006/relationships/slide" Id="rId11"/><Relationship Target="slides/slide52.xml" Type="http://schemas.openxmlformats.org/officeDocument/2006/relationships/slide" Id="rId57"/><Relationship Target="slides/slide51.xml" Type="http://schemas.openxmlformats.org/officeDocument/2006/relationships/slide" Id="rId56"/><Relationship Target="slides/slide50.xml" Type="http://schemas.openxmlformats.org/officeDocument/2006/relationships/slide" Id="rId55"/><Relationship Target="slides/slide49.xml" Type="http://schemas.openxmlformats.org/officeDocument/2006/relationships/slide" Id="rId54"/><Relationship Target="slides/slide48.xml" Type="http://schemas.openxmlformats.org/officeDocument/2006/relationships/slide" Id="rId53"/><Relationship Target="slides/slide47.xml" Type="http://schemas.openxmlformats.org/officeDocument/2006/relationships/slide" Id="rId52"/><Relationship Target="slides/slide46.xml" Type="http://schemas.openxmlformats.org/officeDocument/2006/relationships/slide" Id="rId51"/><Relationship Target="slides/slide45.xml" Type="http://schemas.openxmlformats.org/officeDocument/2006/relationships/slide" Id="rId50"/><Relationship Target="slides/slide64.xml" Type="http://schemas.openxmlformats.org/officeDocument/2006/relationships/slide" Id="rId69"/><Relationship Target="slides/slide24.xml" Type="http://schemas.openxmlformats.org/officeDocument/2006/relationships/slide" Id="rId29"/><Relationship Target="slides/slide21.xml" Type="http://schemas.openxmlformats.org/officeDocument/2006/relationships/slide" Id="rId26"/><Relationship Target="slides/slide20.xml" Type="http://schemas.openxmlformats.org/officeDocument/2006/relationships/slide" Id="rId25"/><Relationship Target="slides/slide23.xml" Type="http://schemas.openxmlformats.org/officeDocument/2006/relationships/slide" Id="rId28"/><Relationship Target="slides/slide22.xml" Type="http://schemas.openxmlformats.org/officeDocument/2006/relationships/slide" Id="rId27"/><Relationship Target="slides/slide16.xml" Type="http://schemas.openxmlformats.org/officeDocument/2006/relationships/slide" Id="rId21"/><Relationship Target="slides/slide17.xml" Type="http://schemas.openxmlformats.org/officeDocument/2006/relationships/slide" Id="rId22"/><Relationship Target="slides/slide55.xml" Type="http://schemas.openxmlformats.org/officeDocument/2006/relationships/slide" Id="rId60"/><Relationship Target="slides/slide18.xml" Type="http://schemas.openxmlformats.org/officeDocument/2006/relationships/slide" Id="rId23"/><Relationship Target="slides/slide19.xml" Type="http://schemas.openxmlformats.org/officeDocument/2006/relationships/slide" Id="rId24"/><Relationship Target="slides/slide15.xml" Type="http://schemas.openxmlformats.org/officeDocument/2006/relationships/slide" Id="rId20"/><Relationship Target="slides/slide61.xml" Type="http://schemas.openxmlformats.org/officeDocument/2006/relationships/slide" Id="rId66"/><Relationship Target="slides/slide60.xml" Type="http://schemas.openxmlformats.org/officeDocument/2006/relationships/slide" Id="rId65"/><Relationship Target="slides/slide63.xml" Type="http://schemas.openxmlformats.org/officeDocument/2006/relationships/slide" Id="rId68"/><Relationship Target="slides/slide62.xml" Type="http://schemas.openxmlformats.org/officeDocument/2006/relationships/slide" Id="rId67"/><Relationship Target="slides/slide57.xml" Type="http://schemas.openxmlformats.org/officeDocument/2006/relationships/slide" Id="rId62"/><Relationship Target="slides/slide56.xml" Type="http://schemas.openxmlformats.org/officeDocument/2006/relationships/slide" Id="rId61"/><Relationship Target="slides/slide59.xml" Type="http://schemas.openxmlformats.org/officeDocument/2006/relationships/slide" Id="rId64"/><Relationship Target="slides/slide58.xml" Type="http://schemas.openxmlformats.org/officeDocument/2006/relationships/slide" Id="rId63"/></Relationships>
</file>

<file path=ppt/notesMasters/_rels/notesMaster1.xml.rels><?xml version="1.0" encoding="UTF-8" standalone="yes"?><Relationships xmlns="http://schemas.openxmlformats.org/package/2006/relationships"><Relationship Target="../theme/theme3.xml" Type="http://schemas.openxmlformats.org/officeDocument/2006/relationships/theme" Id="rId1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" name="Shape 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" name="Shape 2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3" name="Shape 3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/>
          <a:lstStyle>
            <a:lvl1pPr>
              <a:spcBef>
                <a:spcPts val="0"/>
              </a:spcBef>
              <a:defRPr sz="1100"/>
            </a:lvl1pPr>
            <a:lvl2pPr>
              <a:spcBef>
                <a:spcPts val="0"/>
              </a:spcBef>
              <a:defRPr sz="1100"/>
            </a:lvl2pPr>
            <a:lvl3pPr>
              <a:spcBef>
                <a:spcPts val="0"/>
              </a:spcBef>
              <a:defRPr sz="1100"/>
            </a:lvl3pPr>
            <a:lvl4pPr>
              <a:spcBef>
                <a:spcPts val="0"/>
              </a:spcBef>
              <a:defRPr sz="1100"/>
            </a:lvl4pPr>
            <a:lvl5pPr>
              <a:spcBef>
                <a:spcPts val="0"/>
              </a:spcBef>
              <a:defRPr sz="1100"/>
            </a:lvl5pPr>
            <a:lvl6pPr>
              <a:spcBef>
                <a:spcPts val="0"/>
              </a:spcBef>
              <a:defRPr sz="1100"/>
            </a:lvl6pPr>
            <a:lvl7pPr>
              <a:spcBef>
                <a:spcPts val="0"/>
              </a:spcBef>
              <a:defRPr sz="1100"/>
            </a:lvl7pPr>
            <a:lvl8pPr>
              <a:spcBef>
                <a:spcPts val="0"/>
              </a:spcBef>
              <a:defRPr sz="1100"/>
            </a:lvl8pPr>
            <a:lvl9pPr>
              <a:spcBef>
                <a:spcPts val="0"/>
              </a:spcBef>
              <a:defRPr sz="1100"/>
            </a:lvl9pPr>
          </a:lstStyle>
          <a:p/>
        </p:txBody>
      </p:sp>
    </p:spTree>
  </p:cSld>
  <p:clrMap accent2="accent2" accent3="accent3" accent4="accent4" accent5="accent5" accent6="accent6" hlink="hlink" tx2="lt2" tx1="dk1" bg2="dk2" bg1="lt1" folHlink="folHlink" accent1="accent1"/>
</p:notesMaster>
</file>

<file path=ppt/notesSlides/_rels/notesSlide1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0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1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2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3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4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5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6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7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8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9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0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1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2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3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4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5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6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7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8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9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3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30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31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32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33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34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35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36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37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38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39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4.xml.rels><?xml version="1.0" encoding="UTF-8" standalone="yes"?><Relationships xmlns="http://schemas.openxmlformats.org/package/2006/relationships"><Relationship Target="https://klc-workshops.makes.org/thimble/MTMzMTk1MzkyMA==/main-street-macaroons" Type="http://schemas.openxmlformats.org/officeDocument/2006/relationships/hyperlink" TargetMode="External" Id="rId2"/><Relationship Target="../notesMasters/notesMaster1.xml" Type="http://schemas.openxmlformats.org/officeDocument/2006/relationships/notesMaster" Id="rId1"/></Relationships>
</file>

<file path=ppt/notesSlides/_rels/notesSlide40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41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42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43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44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45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46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47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48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49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5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50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51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52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53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54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55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56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57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58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59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6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60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61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62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63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64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65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66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67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68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69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7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70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71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8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9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53" name="Shape 5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4" name="Shape 54"/>
          <p:cNvSpPr/>
          <p:nvPr>
            <p:ph idx="2" type="sldImg"/>
          </p:nvPr>
        </p:nvSpPr>
        <p:spPr>
          <a:xfrm>
            <a:off y="685800" x="381000"/>
            <a:ext cy="3429000" cx="6096000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55" name="Shape 55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 algn="l" rtl="0" lvl="0" marR="0" indent="0" mar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trike="noStrike" u="none" b="0" cap="none" baseline="0" sz="1100" i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04" name="Shape 10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05" name="Shape 105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106" name="Shape 106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10" name="Shape 11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11" name="Shape 111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112" name="Shape 112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17" name="Shape 11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18" name="Shape 118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119" name="Shape 119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22" name="Shape 12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23" name="Shape 123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124" name="Shape 124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27" name="Shape 12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28" name="Shape 128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129" name="Shape 129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33" name="Shape 13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34" name="Shape 134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135" name="Shape 135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38" name="Shape 13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39" name="Shape 139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140" name="Shape 140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43" name="Shape 14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44" name="Shape 144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145" name="Shape 145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50" name="Shape 15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51" name="Shape 151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152" name="Shape 152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56" name="Shape 15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57" name="Shape 157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158" name="Shape 158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61" name="Shape 6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62" name="Shape 62"/>
          <p:cNvSpPr/>
          <p:nvPr>
            <p:ph idx="2" type="sldImg"/>
          </p:nvPr>
        </p:nvSpPr>
        <p:spPr>
          <a:xfrm>
            <a:off y="685800" x="381000"/>
            <a:ext cy="3429000" cx="6096000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63" name="Shape 63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 algn="l" rtl="0" lvl="0" marR="0" indent="0" mar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trike="noStrike" u="none" b="0" cap="none" baseline="0" sz="1100" i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61" name="Shape 16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62" name="Shape 162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163" name="Shape 163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68" name="Shape 16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69" name="Shape 169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170" name="Shape 170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76" name="Shape 17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77" name="Shape 177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178" name="Shape 178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85" name="Shape 18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86" name="Shape 186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187" name="Shape 187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93" name="Shape 19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94" name="Shape 194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195" name="Shape 195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01" name="Shape 20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02" name="Shape 202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203" name="Shape 203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09" name="Shape 20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10" name="Shape 210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211" name="Shape 211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15" name="Shape 21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16" name="Shape 216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217" name="Shape 217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21" name="Shape 22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22" name="Shape 222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223" name="Shape 223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27" name="Shape 22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28" name="Shape 228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229" name="Shape 229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66" name="Shape 6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67" name="Shape 67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68" name="Shape 68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33" name="Shape 23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34" name="Shape 234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235" name="Shape 235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38" name="Shape 23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39" name="Shape 239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240" name="Shape 240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43" name="Shape 24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44" name="Shape 244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245" name="Shape 245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51" name="Shape 25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52" name="Shape 252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253" name="Shape 253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60" name="Shape 26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61" name="Shape 261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262" name="Shape 262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67" name="Shape 26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68" name="Shape 268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269" name="Shape 269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73" name="Shape 27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74" name="Shape 274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275" name="Shape 275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82" name="Shape 28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83" name="Shape 283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284" name="Shape 284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Now write your own title - 5 minutes</a:t>
            </a: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88" name="Shape 28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89" name="Shape 289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290" name="Shape 290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Answer: pictures, videos, sound clips, links, headlines</a:t>
            </a: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94" name="Shape 29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95" name="Shape 295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296" name="Shape 296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Now write your own heading - 5 minutes</a:t>
            </a:r>
          </a:p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73" name="Shape 7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74" name="Shape 74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75" name="Shape 75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/>
              <a:t>Project example: </a:t>
            </a:r>
            <a:r>
              <a:rPr u="sng" lang="en">
                <a:solidFill>
                  <a:schemeClr val="hlink"/>
                </a:solidFill>
                <a:hlinkClick r:id="rId2"/>
              </a:rPr>
              <a:t>https://klc-workshops.makes.org/thimble/MTMzMTk1MzkyMA==/main-street-macaroons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>
              <a:spcBef>
                <a:spcPts val="0"/>
              </a:spcBef>
              <a:buNone/>
            </a:pPr>
            <a:r>
              <a:rPr lang="en"/>
              <a:t>What KLC provides</a:t>
            </a:r>
          </a:p>
          <a:p>
            <a:pPr>
              <a:spcBef>
                <a:spcPts val="0"/>
              </a:spcBef>
              <a:buNone/>
            </a:pPr>
            <a:r>
              <a:rPr lang="en"/>
              <a:t>Looking forward</a:t>
            </a: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00" name="Shape 30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01" name="Shape 301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302" name="Shape 302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10" name="Shape 31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11" name="Shape 311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312" name="Shape 312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20" name="Shape 32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21" name="Shape 321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322" name="Shape 322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30" name="Shape 33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31" name="Shape 331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332" name="Shape 332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48" name="Shape 34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49" name="Shape 349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350" name="Shape 350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53" name="Shape 35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54" name="Shape 354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355" name="Shape 355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59" name="Shape 35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60" name="Shape 360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361" name="Shape 361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65" name="Shape 36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66" name="Shape 366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367" name="Shape 367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70" name="Shape 37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71" name="Shape 371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372" name="Shape 372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75" name="Shape 37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76" name="Shape 376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377" name="Shape 377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79" name="Shape 7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80" name="Shape 80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81" name="Shape 81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80" name="Shape 38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81" name="Shape 381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382" name="Shape 382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87" name="Shape 38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88" name="Shape 388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389" name="Shape 389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95" name="Shape 39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96" name="Shape 396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397" name="Shape 397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403" name="Shape 40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04" name="Shape 404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405" name="Shape 405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414" name="Shape 41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15" name="Shape 415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416" name="Shape 416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423" name="Shape 42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24" name="Shape 424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425" name="Shape 425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430" name="Shape 43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31" name="Shape 431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432" name="Shape 432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439" name="Shape 43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40" name="Shape 440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441" name="Shape 441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452" name="Shape 45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53" name="Shape 453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454" name="Shape 454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464" name="Shape 46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65" name="Shape 465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466" name="Shape 466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84" name="Shape 8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85" name="Shape 85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86" name="Shape 86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472" name="Shape 47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73" name="Shape 473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474" name="Shape 474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483" name="Shape 48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84" name="Shape 484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485" name="Shape 485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490" name="Shape 49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91" name="Shape 491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492" name="Shape 492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496" name="Shape 49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97" name="Shape 497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498" name="Shape 498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502" name="Shape 50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03" name="Shape 503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504" name="Shape 504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508" name="Shape 50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09" name="Shape 509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510" name="Shape 510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513" name="Shape 51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14" name="Shape 514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515" name="Shape 515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519" name="Shape 51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20" name="Shape 520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521" name="Shape 521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525" name="Shape 52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26" name="Shape 526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527" name="Shape 527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533" name="Shape 53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34" name="Shape 534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535" name="Shape 535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89" name="Shape 8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90" name="Shape 90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91" name="Shape 91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541" name="Shape 54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42" name="Shape 542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543" name="Shape 543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547" name="Shape 54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48" name="Shape 548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549" name="Shape 549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94" name="Shape 9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95" name="Shape 95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96" name="Shape 96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99" name="Shape 9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00" name="Shape 100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w="med" len="med" type="none"/>
            <a:tailEnd w="med" len="med" type="none"/>
          </a:ln>
        </p:spPr>
      </p:sp>
      <p:sp>
        <p:nvSpPr>
          <p:cNvPr id="101" name="Shape 101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Target="../slideMasters/slideMaster1.xml" Type="http://schemas.openxmlformats.org/officeDocument/2006/relationships/slideMaster" Id="rId1"/></Relationships>
</file>

<file path=ppt/slideLayouts/_rels/slideLayout2.xml.rels><?xml version="1.0" encoding="UTF-8" standalone="yes"?><Relationships xmlns="http://schemas.openxmlformats.org/package/2006/relationships"><Relationship Target="../slideMasters/slideMaster1.xml" Type="http://schemas.openxmlformats.org/officeDocument/2006/relationships/slideMaster" Id="rId1"/></Relationships>
</file>

<file path=ppt/slideLayouts/_rels/slideLayout3.xml.rels><?xml version="1.0" encoding="UTF-8" standalone="yes"?><Relationships xmlns="http://schemas.openxmlformats.org/package/2006/relationships"><Relationship Target="../slideMasters/slideMaster1.xml" Type="http://schemas.openxmlformats.org/officeDocument/2006/relationships/slideMaster" Id="rId1"/></Relationships>
</file>

<file path=ppt/slideLayouts/_rels/slideLayout4.xml.rels><?xml version="1.0" encoding="UTF-8" standalone="yes"?><Relationships xmlns="http://schemas.openxmlformats.org/package/2006/relationships"><Relationship Target="../slideMasters/slideMaster1.xml" Type="http://schemas.openxmlformats.org/officeDocument/2006/relationships/slideMaster" Id="rId1"/></Relationships>
</file>

<file path=ppt/slideLayouts/_rels/slideLayout5.xml.rels><?xml version="1.0" encoding="UTF-8" standalone="yes"?><Relationships xmlns="http://schemas.openxmlformats.org/package/2006/relationships"><Relationship Target="../slideMasters/slideMaster1.xml" Type="http://schemas.openxmlformats.org/officeDocument/2006/relationships/slideMaster" Id="rId1"/></Relationships>
</file>

<file path=ppt/slideLayouts/_rels/slideLayout6.xml.rels><?xml version="1.0" encoding="UTF-8" standalone="yes"?><Relationships xmlns="http://schemas.openxmlformats.org/package/2006/relationships"><Relationship Target="../slideMasters/slideMaster1.xml" Type="http://schemas.openxmlformats.org/officeDocument/2006/relationships/slideMaster" Id="rId1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bg>
      <p:bgPr>
        <a:solidFill>
          <a:srgbClr val="00A279"/>
        </a:solidFill>
      </p:bgPr>
    </p:bg>
    <p:spTree>
      <p:nvGrpSpPr>
        <p:cNvPr id="7" name="Shape 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8" name="Shape 8"/>
          <p:cNvSpPr/>
          <p:nvPr/>
        </p:nvSpPr>
        <p:spPr>
          <a:xfrm>
            <a:off y="0" x="0"/>
            <a:ext cy="423600" cx="9218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bIns="91425" rIns="91425" lIns="91425" t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" name="Shape 9"/>
          <p:cNvSpPr txBox="1"/>
          <p:nvPr>
            <p:ph type="ctrTitle"/>
          </p:nvPr>
        </p:nvSpPr>
        <p:spPr>
          <a:xfrm>
            <a:off y="1300757" x="685800"/>
            <a:ext cy="1684199" cx="7772400"/>
          </a:xfrm>
          <a:prstGeom prst="rect">
            <a:avLst/>
          </a:prstGeom>
        </p:spPr>
        <p:txBody>
          <a:bodyPr bIns="91425" rIns="91425" lIns="91425" tIns="91425" anchor="b" anchorCtr="0"/>
          <a:lstStyle>
            <a:lvl1pPr rtl="0">
              <a:spcBef>
                <a:spcPts val="0"/>
              </a:spcBef>
              <a:buClr>
                <a:schemeClr val="dk2"/>
              </a:buClr>
              <a:buSzPct val="100000"/>
              <a:buFont typeface="Quicksand"/>
              <a:defRPr sz="60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rtl="0">
              <a:spcBef>
                <a:spcPts val="0"/>
              </a:spcBef>
              <a:buClr>
                <a:schemeClr val="dk2"/>
              </a:buClr>
              <a:buSzPct val="100000"/>
              <a:defRPr sz="7200">
                <a:solidFill>
                  <a:schemeClr val="dk2"/>
                </a:solidFill>
              </a:defRPr>
            </a:lvl2pPr>
            <a:lvl3pPr rtl="0">
              <a:spcBef>
                <a:spcPts val="0"/>
              </a:spcBef>
              <a:buClr>
                <a:schemeClr val="dk2"/>
              </a:buClr>
              <a:buSzPct val="100000"/>
              <a:defRPr sz="7200">
                <a:solidFill>
                  <a:schemeClr val="dk2"/>
                </a:solidFill>
              </a:defRPr>
            </a:lvl3pPr>
            <a:lvl4pPr rtl="0">
              <a:spcBef>
                <a:spcPts val="0"/>
              </a:spcBef>
              <a:buClr>
                <a:schemeClr val="dk2"/>
              </a:buClr>
              <a:buSzPct val="100000"/>
              <a:defRPr sz="7200">
                <a:solidFill>
                  <a:schemeClr val="dk2"/>
                </a:solidFill>
              </a:defRPr>
            </a:lvl4pPr>
            <a:lvl5pPr rtl="0">
              <a:spcBef>
                <a:spcPts val="0"/>
              </a:spcBef>
              <a:buClr>
                <a:schemeClr val="dk2"/>
              </a:buClr>
              <a:buSzPct val="100000"/>
              <a:defRPr sz="7200">
                <a:solidFill>
                  <a:schemeClr val="dk2"/>
                </a:solidFill>
              </a:defRPr>
            </a:lvl5pPr>
            <a:lvl6pPr rtl="0">
              <a:spcBef>
                <a:spcPts val="0"/>
              </a:spcBef>
              <a:buClr>
                <a:schemeClr val="dk2"/>
              </a:buClr>
              <a:buSzPct val="100000"/>
              <a:defRPr sz="7200">
                <a:solidFill>
                  <a:schemeClr val="dk2"/>
                </a:solidFill>
              </a:defRPr>
            </a:lvl6pPr>
            <a:lvl7pPr rtl="0">
              <a:spcBef>
                <a:spcPts val="0"/>
              </a:spcBef>
              <a:buClr>
                <a:schemeClr val="dk2"/>
              </a:buClr>
              <a:buSzPct val="100000"/>
              <a:defRPr sz="7200">
                <a:solidFill>
                  <a:schemeClr val="dk2"/>
                </a:solidFill>
              </a:defRPr>
            </a:lvl7pPr>
            <a:lvl8pPr rtl="0">
              <a:spcBef>
                <a:spcPts val="0"/>
              </a:spcBef>
              <a:buClr>
                <a:schemeClr val="dk2"/>
              </a:buClr>
              <a:buSzPct val="100000"/>
              <a:defRPr sz="7200">
                <a:solidFill>
                  <a:schemeClr val="dk2"/>
                </a:solidFill>
              </a:defRPr>
            </a:lvl8pPr>
            <a:lvl9pPr rtl="0">
              <a:spcBef>
                <a:spcPts val="0"/>
              </a:spcBef>
              <a:buClr>
                <a:schemeClr val="dk2"/>
              </a:buClr>
              <a:buSzPct val="100000"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" name="Shape 10"/>
          <p:cNvSpPr txBox="1"/>
          <p:nvPr>
            <p:ph idx="1" type="subTitle"/>
          </p:nvPr>
        </p:nvSpPr>
        <p:spPr>
          <a:xfrm>
            <a:off y="3093357" x="685800"/>
            <a:ext cy="712499" cx="7772400"/>
          </a:xfrm>
          <a:prstGeom prst="rect">
            <a:avLst/>
          </a:prstGeom>
        </p:spPr>
        <p:txBody>
          <a:bodyPr bIns="91425" rIns="91425" lIns="91425" tIns="91425" anchor="ctr" anchorCtr="0"/>
          <a:lstStyle>
            <a:lvl1pPr rtl="0">
              <a:spcBef>
                <a:spcPts val="0"/>
              </a:spcBef>
              <a:buClr>
                <a:srgbClr val="000000"/>
              </a:buClr>
              <a:buFont typeface="Quicksand"/>
              <a:buNone/>
              <a:defRPr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rtl="0">
              <a:spcBef>
                <a:spcPts val="0"/>
              </a:spcBef>
              <a:buClr>
                <a:schemeClr val="lt2"/>
              </a:buClr>
              <a:buSzPct val="100000"/>
              <a:buNone/>
              <a:defRPr b="1" sz="3000">
                <a:solidFill>
                  <a:schemeClr val="lt2"/>
                </a:solidFill>
              </a:defRPr>
            </a:lvl2pPr>
            <a:lvl3pPr rtl="0">
              <a:spcBef>
                <a:spcPts val="0"/>
              </a:spcBef>
              <a:buClr>
                <a:schemeClr val="lt2"/>
              </a:buClr>
              <a:buSzPct val="100000"/>
              <a:buNone/>
              <a:defRPr b="1" sz="3000">
                <a:solidFill>
                  <a:schemeClr val="lt2"/>
                </a:solidFill>
              </a:defRPr>
            </a:lvl3pPr>
            <a:lvl4pPr rtl="0">
              <a:spcBef>
                <a:spcPts val="0"/>
              </a:spcBef>
              <a:buClr>
                <a:schemeClr val="lt2"/>
              </a:buClr>
              <a:buSzPct val="100000"/>
              <a:buNone/>
              <a:defRPr b="1" sz="3000">
                <a:solidFill>
                  <a:schemeClr val="lt2"/>
                </a:solidFill>
              </a:defRPr>
            </a:lvl4pPr>
            <a:lvl5pPr rtl="0">
              <a:spcBef>
                <a:spcPts val="0"/>
              </a:spcBef>
              <a:buClr>
                <a:schemeClr val="lt2"/>
              </a:buClr>
              <a:buSzPct val="100000"/>
              <a:buNone/>
              <a:defRPr b="1" sz="3000">
                <a:solidFill>
                  <a:schemeClr val="lt2"/>
                </a:solidFill>
              </a:defRPr>
            </a:lvl5pPr>
            <a:lvl6pPr rtl="0">
              <a:spcBef>
                <a:spcPts val="0"/>
              </a:spcBef>
              <a:buClr>
                <a:schemeClr val="lt2"/>
              </a:buClr>
              <a:buSzPct val="100000"/>
              <a:buNone/>
              <a:defRPr b="1" sz="3000">
                <a:solidFill>
                  <a:schemeClr val="lt2"/>
                </a:solidFill>
              </a:defRPr>
            </a:lvl6pPr>
            <a:lvl7pPr rtl="0">
              <a:spcBef>
                <a:spcPts val="0"/>
              </a:spcBef>
              <a:buClr>
                <a:schemeClr val="lt2"/>
              </a:buClr>
              <a:buSzPct val="100000"/>
              <a:buNone/>
              <a:defRPr b="1" sz="3000">
                <a:solidFill>
                  <a:schemeClr val="lt2"/>
                </a:solidFill>
              </a:defRPr>
            </a:lvl7pPr>
            <a:lvl8pPr rtl="0">
              <a:spcBef>
                <a:spcPts val="0"/>
              </a:spcBef>
              <a:buClr>
                <a:schemeClr val="lt2"/>
              </a:buClr>
              <a:buSzPct val="100000"/>
              <a:buNone/>
              <a:defRPr b="1" sz="3000">
                <a:solidFill>
                  <a:schemeClr val="lt2"/>
                </a:solidFill>
              </a:defRPr>
            </a:lvl8pPr>
            <a:lvl9pPr rtl="0">
              <a:spcBef>
                <a:spcPts val="0"/>
              </a:spcBef>
              <a:buClr>
                <a:schemeClr val="lt2"/>
              </a:buClr>
              <a:buSzPct val="100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  <p:grpSp>
        <p:nvGrpSpPr>
          <p:cNvPr id="11" name="Shape 11"/>
          <p:cNvGrpSpPr/>
          <p:nvPr/>
        </p:nvGrpSpPr>
        <p:grpSpPr>
          <a:xfrm rot="-5604610">
            <a:off y="-4164076" x="3827315"/>
            <a:ext cy="9257534" cx="1492834"/>
            <a:chOff y="0" x="2090"/>
            <a:chExt cy="4319" cx="2220"/>
          </a:xfrm>
        </p:grpSpPr>
        <p:sp>
          <p:nvSpPr>
            <p:cNvPr id="12" name="Shape 12"/>
            <p:cNvSpPr/>
            <p:nvPr/>
          </p:nvSpPr>
          <p:spPr>
            <a:xfrm>
              <a:off y="0" x="2090"/>
              <a:ext cy="4319" cx="1805"/>
            </a:xfrm>
            <a:custGeom>
              <a:pathLst>
                <a:path w="1806" extrusionOk="0" h="4320">
                  <a:moveTo>
                    <a:pt y="0" x="1462"/>
                  </a:moveTo>
                  <a:lnTo>
                    <a:pt y="510" x="1604"/>
                  </a:lnTo>
                  <a:lnTo>
                    <a:pt y="958" x="987"/>
                  </a:lnTo>
                  <a:lnTo>
                    <a:pt y="1696" x="1183"/>
                  </a:lnTo>
                  <a:lnTo>
                    <a:pt y="2142" x="570"/>
                  </a:lnTo>
                  <a:lnTo>
                    <a:pt y="2885" x="764"/>
                  </a:lnTo>
                  <a:lnTo>
                    <a:pt y="3329" x="147"/>
                  </a:lnTo>
                  <a:lnTo>
                    <a:pt y="4072" x="344"/>
                  </a:lnTo>
                  <a:lnTo>
                    <a:pt y="4320" x="0"/>
                  </a:lnTo>
                  <a:lnTo>
                    <a:pt y="4320" x="304"/>
                  </a:lnTo>
                  <a:lnTo>
                    <a:pt y="4151" x="544"/>
                  </a:lnTo>
                  <a:lnTo>
                    <a:pt y="3406" x="349"/>
                  </a:lnTo>
                  <a:lnTo>
                    <a:pt y="2961" x="965"/>
                  </a:lnTo>
                  <a:lnTo>
                    <a:pt y="2220" x="768"/>
                  </a:lnTo>
                  <a:lnTo>
                    <a:pt y="1776" x="1385"/>
                  </a:lnTo>
                  <a:lnTo>
                    <a:pt y="1031" x="1189"/>
                  </a:lnTo>
                  <a:lnTo>
                    <a:pt y="586" x="1806"/>
                  </a:lnTo>
                  <a:lnTo>
                    <a:pt y="0" x="1647"/>
                  </a:lnTo>
                  <a:lnTo>
                    <a:pt y="0" x="146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bIns="45700" rIns="91425" lIns="91425" tIns="45700" anchor="t" anchorCtr="0">
              <a:noAutofit/>
            </a:bodyPr>
            <a:lstStyle/>
            <a:p>
              <a:pPr rtl="0"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" name="Shape 13"/>
            <p:cNvSpPr/>
            <p:nvPr/>
          </p:nvSpPr>
          <p:spPr>
            <a:xfrm>
              <a:off y="0" x="2463"/>
              <a:ext cy="4319" cx="1847"/>
            </a:xfrm>
            <a:custGeom>
              <a:pathLst>
                <a:path w="1848" extrusionOk="0" h="4320">
                  <a:moveTo>
                    <a:pt y="0" x="1311"/>
                  </a:moveTo>
                  <a:lnTo>
                    <a:pt y="606" x="1475"/>
                  </a:lnTo>
                  <a:lnTo>
                    <a:pt y="1055" x="856"/>
                  </a:lnTo>
                  <a:lnTo>
                    <a:pt y="1794" x="1054"/>
                  </a:lnTo>
                  <a:lnTo>
                    <a:pt y="2240" x="439"/>
                  </a:lnTo>
                  <a:lnTo>
                    <a:pt y="2981" x="634"/>
                  </a:lnTo>
                  <a:lnTo>
                    <a:pt y="3428" x="16"/>
                  </a:lnTo>
                  <a:lnTo>
                    <a:pt y="4169" x="215"/>
                  </a:lnTo>
                  <a:lnTo>
                    <a:pt y="4320" x="0"/>
                  </a:lnTo>
                  <a:lnTo>
                    <a:pt y="4320" x="570"/>
                  </a:lnTo>
                  <a:lnTo>
                    <a:pt y="4304" x="584"/>
                  </a:lnTo>
                  <a:lnTo>
                    <a:pt y="3570" x="391"/>
                  </a:lnTo>
                  <a:lnTo>
                    <a:pt y="3118" x="1005"/>
                  </a:lnTo>
                  <a:lnTo>
                    <a:pt y="2380" x="810"/>
                  </a:lnTo>
                  <a:lnTo>
                    <a:pt y="1936" x="1422"/>
                  </a:lnTo>
                  <a:lnTo>
                    <a:pt y="1193" x="1229"/>
                  </a:lnTo>
                  <a:lnTo>
                    <a:pt y="743" x="1848"/>
                  </a:lnTo>
                  <a:lnTo>
                    <a:pt y="0" x="1650"/>
                  </a:lnTo>
                  <a:lnTo>
                    <a:pt y="0" x="1311"/>
                  </a:lnTo>
                  <a:close/>
                </a:path>
              </a:pathLst>
            </a:custGeom>
            <a:solidFill>
              <a:srgbClr val="A4BDC0"/>
            </a:solidFill>
            <a:ln>
              <a:noFill/>
            </a:ln>
          </p:spPr>
          <p:txBody>
            <a:bodyPr bIns="45700" rIns="91425" lIns="91425" tIns="45700" anchor="t" anchorCtr="0">
              <a:noAutofit/>
            </a:bodyPr>
            <a:lstStyle/>
            <a:p>
              <a:pPr rtl="0"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Shape 14"/>
          <p:cNvSpPr/>
          <p:nvPr/>
        </p:nvSpPr>
        <p:spPr>
          <a:xfrm>
            <a:off y="4719900" x="0"/>
            <a:ext cy="423600" cx="9218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bIns="91425" rIns="91425" lIns="91425" t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15" name="Shape 15"/>
          <p:cNvGrpSpPr/>
          <p:nvPr/>
        </p:nvGrpSpPr>
        <p:grpSpPr>
          <a:xfrm rot="-5604610">
            <a:off y="30273" x="3753240"/>
            <a:ext cy="9257534" cx="1492834"/>
            <a:chOff y="0" x="2090"/>
            <a:chExt cy="4319" cx="2220"/>
          </a:xfrm>
        </p:grpSpPr>
        <p:sp>
          <p:nvSpPr>
            <p:cNvPr id="16" name="Shape 16"/>
            <p:cNvSpPr/>
            <p:nvPr/>
          </p:nvSpPr>
          <p:spPr>
            <a:xfrm>
              <a:off y="0" x="2090"/>
              <a:ext cy="4319" cx="1805"/>
            </a:xfrm>
            <a:custGeom>
              <a:pathLst>
                <a:path w="1806" extrusionOk="0" h="4320">
                  <a:moveTo>
                    <a:pt y="0" x="1462"/>
                  </a:moveTo>
                  <a:lnTo>
                    <a:pt y="510" x="1604"/>
                  </a:lnTo>
                  <a:lnTo>
                    <a:pt y="958" x="987"/>
                  </a:lnTo>
                  <a:lnTo>
                    <a:pt y="1696" x="1183"/>
                  </a:lnTo>
                  <a:lnTo>
                    <a:pt y="2142" x="570"/>
                  </a:lnTo>
                  <a:lnTo>
                    <a:pt y="2885" x="764"/>
                  </a:lnTo>
                  <a:lnTo>
                    <a:pt y="3329" x="147"/>
                  </a:lnTo>
                  <a:lnTo>
                    <a:pt y="4072" x="344"/>
                  </a:lnTo>
                  <a:lnTo>
                    <a:pt y="4320" x="0"/>
                  </a:lnTo>
                  <a:lnTo>
                    <a:pt y="4320" x="304"/>
                  </a:lnTo>
                  <a:lnTo>
                    <a:pt y="4151" x="544"/>
                  </a:lnTo>
                  <a:lnTo>
                    <a:pt y="3406" x="349"/>
                  </a:lnTo>
                  <a:lnTo>
                    <a:pt y="2961" x="965"/>
                  </a:lnTo>
                  <a:lnTo>
                    <a:pt y="2220" x="768"/>
                  </a:lnTo>
                  <a:lnTo>
                    <a:pt y="1776" x="1385"/>
                  </a:lnTo>
                  <a:lnTo>
                    <a:pt y="1031" x="1189"/>
                  </a:lnTo>
                  <a:lnTo>
                    <a:pt y="586" x="1806"/>
                  </a:lnTo>
                  <a:lnTo>
                    <a:pt y="0" x="1647"/>
                  </a:lnTo>
                  <a:lnTo>
                    <a:pt y="0" x="146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bIns="45700" rIns="91425" lIns="91425" tIns="45700" anchor="t" anchorCtr="0">
              <a:noAutofit/>
            </a:bodyPr>
            <a:lstStyle/>
            <a:p>
              <a:pPr rtl="0"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7" name="Shape 17"/>
            <p:cNvSpPr/>
            <p:nvPr/>
          </p:nvSpPr>
          <p:spPr>
            <a:xfrm>
              <a:off y="0" x="2463"/>
              <a:ext cy="4319" cx="1847"/>
            </a:xfrm>
            <a:custGeom>
              <a:pathLst>
                <a:path w="1848" extrusionOk="0" h="4320">
                  <a:moveTo>
                    <a:pt y="0" x="1311"/>
                  </a:moveTo>
                  <a:lnTo>
                    <a:pt y="606" x="1475"/>
                  </a:lnTo>
                  <a:lnTo>
                    <a:pt y="1055" x="856"/>
                  </a:lnTo>
                  <a:lnTo>
                    <a:pt y="1794" x="1054"/>
                  </a:lnTo>
                  <a:lnTo>
                    <a:pt y="2240" x="439"/>
                  </a:lnTo>
                  <a:lnTo>
                    <a:pt y="2981" x="634"/>
                  </a:lnTo>
                  <a:lnTo>
                    <a:pt y="3428" x="16"/>
                  </a:lnTo>
                  <a:lnTo>
                    <a:pt y="4169" x="215"/>
                  </a:lnTo>
                  <a:lnTo>
                    <a:pt y="4320" x="0"/>
                  </a:lnTo>
                  <a:lnTo>
                    <a:pt y="4320" x="570"/>
                  </a:lnTo>
                  <a:lnTo>
                    <a:pt y="4304" x="584"/>
                  </a:lnTo>
                  <a:lnTo>
                    <a:pt y="3570" x="391"/>
                  </a:lnTo>
                  <a:lnTo>
                    <a:pt y="3118" x="1005"/>
                  </a:lnTo>
                  <a:lnTo>
                    <a:pt y="2380" x="810"/>
                  </a:lnTo>
                  <a:lnTo>
                    <a:pt y="1936" x="1422"/>
                  </a:lnTo>
                  <a:lnTo>
                    <a:pt y="1193" x="1229"/>
                  </a:lnTo>
                  <a:lnTo>
                    <a:pt y="743" x="1848"/>
                  </a:lnTo>
                  <a:lnTo>
                    <a:pt y="0" x="1650"/>
                  </a:lnTo>
                  <a:lnTo>
                    <a:pt y="0" x="1311"/>
                  </a:lnTo>
                  <a:close/>
                </a:path>
              </a:pathLst>
            </a:custGeom>
            <a:solidFill>
              <a:srgbClr val="A4BDC0"/>
            </a:solidFill>
            <a:ln>
              <a:noFill/>
            </a:ln>
          </p:spPr>
          <p:txBody>
            <a:bodyPr bIns="45700" rIns="91425" lIns="91425" tIns="45700" anchor="t" anchorCtr="0">
              <a:noAutofit/>
            </a:bodyPr>
            <a:lstStyle/>
            <a:p>
              <a:pPr rtl="0"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8" name="Shape 1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9" name="Shape 19"/>
          <p:cNvSpPr/>
          <p:nvPr/>
        </p:nvSpPr>
        <p:spPr>
          <a:xfrm>
            <a:off y="423650" x="0"/>
            <a:ext cy="1119899" cx="9144000"/>
          </a:xfrm>
          <a:prstGeom prst="rect">
            <a:avLst/>
          </a:prstGeom>
          <a:solidFill>
            <a:srgbClr val="674EA7"/>
          </a:solidFill>
          <a:ln>
            <a:noFill/>
          </a:ln>
        </p:spPr>
        <p:txBody>
          <a:bodyPr bIns="45700" rIns="91425" lIns="91425" t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" name="Shape 20"/>
          <p:cNvSpPr txBox="1"/>
          <p:nvPr>
            <p:ph type="title"/>
          </p:nvPr>
        </p:nvSpPr>
        <p:spPr>
          <a:xfrm>
            <a:off y="379525" x="457200"/>
            <a:ext cy="1196700" cx="8686800"/>
          </a:xfrm>
          <a:prstGeom prst="rect">
            <a:avLst/>
          </a:prstGeom>
        </p:spPr>
        <p:txBody>
          <a:bodyPr bIns="91425" rIns="91425" lIns="91425" tIns="91425" anchor="b" anchorCtr="0"/>
          <a:lstStyle>
            <a:lvl1pPr rtl="0">
              <a:spcBef>
                <a:spcPts val="0"/>
              </a:spcBef>
              <a:buClr>
                <a:srgbClr val="FFFFFF"/>
              </a:buClr>
              <a:buSzPct val="100000"/>
              <a:buFont typeface="Quicksand"/>
              <a:defRPr sz="44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21" name="Shape 21"/>
          <p:cNvSpPr txBox="1"/>
          <p:nvPr>
            <p:ph idx="1" type="body"/>
          </p:nvPr>
        </p:nvSpPr>
        <p:spPr>
          <a:xfrm>
            <a:off y="1536699" x="457200"/>
            <a:ext cy="3146399" cx="8229600"/>
          </a:xfrm>
          <a:prstGeom prst="rect">
            <a:avLst/>
          </a:prstGeom>
        </p:spPr>
        <p:txBody>
          <a:bodyPr bIns="91425" rIns="91425" lIns="91425" tIns="91425" anchor="t" anchorCtr="0"/>
          <a:lstStyle>
            <a:lvl1pPr rtl="0">
              <a:spcBef>
                <a:spcPts val="0"/>
              </a:spcBef>
              <a:buClr>
                <a:srgbClr val="000000"/>
              </a:buClr>
              <a:buFont typeface="Quicksand"/>
              <a:buChar char="➔"/>
              <a:defRPr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rtl="0">
              <a:spcBef>
                <a:spcPts val="0"/>
              </a:spcBef>
              <a:buClr>
                <a:srgbClr val="000000"/>
              </a:buClr>
              <a:buFont typeface="Quicksand"/>
              <a:buChar char="◆"/>
              <a:defRPr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rtl="0">
              <a:spcBef>
                <a:spcPts val="0"/>
              </a:spcBef>
              <a:buClr>
                <a:srgbClr val="000000"/>
              </a:buClr>
              <a:buFont typeface="Quicksand"/>
              <a:buChar char="●"/>
              <a:defRPr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rtl="0">
              <a:spcBef>
                <a:spcPts val="0"/>
              </a:spcBef>
              <a:buClr>
                <a:srgbClr val="000000"/>
              </a:buClr>
              <a:buFont typeface="Quicksand"/>
              <a:buChar char="○"/>
              <a:defRPr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rtl="0">
              <a:spcBef>
                <a:spcPts val="0"/>
              </a:spcBef>
              <a:buClr>
                <a:srgbClr val="000000"/>
              </a:buClr>
              <a:buFont typeface="Quicksand"/>
              <a:buChar char="◆"/>
              <a:defRPr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rtl="0">
              <a:spcBef>
                <a:spcPts val="0"/>
              </a:spcBef>
              <a:buClr>
                <a:srgbClr val="000000"/>
              </a:buClr>
              <a:buFont typeface="Quicksand"/>
              <a:buChar char="●"/>
              <a:defRPr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rtl="0">
              <a:spcBef>
                <a:spcPts val="0"/>
              </a:spcBef>
              <a:buClr>
                <a:srgbClr val="000000"/>
              </a:buClr>
              <a:buFont typeface="Quicksand"/>
              <a:buChar char="○"/>
              <a:defRPr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rtl="0">
              <a:spcBef>
                <a:spcPts val="0"/>
              </a:spcBef>
              <a:buClr>
                <a:srgbClr val="000000"/>
              </a:buClr>
              <a:buFont typeface="Quicksand"/>
              <a:buChar char="◆"/>
              <a:defRPr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rtl="0">
              <a:spcBef>
                <a:spcPts val="0"/>
              </a:spcBef>
              <a:buClr>
                <a:srgbClr val="000000"/>
              </a:buClr>
              <a:buFont typeface="Quicksand"/>
              <a:buChar char="●"/>
              <a:defRPr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/>
        </p:txBody>
      </p:sp>
      <p:sp>
        <p:nvSpPr>
          <p:cNvPr id="22" name="Shape 22"/>
          <p:cNvSpPr txBox="1"/>
          <p:nvPr/>
        </p:nvSpPr>
        <p:spPr>
          <a:xfrm>
            <a:off y="4772125" x="339975"/>
            <a:ext cy="273600" cx="19769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sz="1200" lang="en">
                <a:latin typeface="Quicksand"/>
                <a:ea typeface="Quicksand"/>
                <a:cs typeface="Quicksand"/>
                <a:sym typeface="Quicksand"/>
              </a:rPr>
              <a:t>#girlslearningcode</a:t>
            </a:r>
          </a:p>
        </p:txBody>
      </p:sp>
      <p:grpSp>
        <p:nvGrpSpPr>
          <p:cNvPr id="23" name="Shape 23"/>
          <p:cNvGrpSpPr/>
          <p:nvPr/>
        </p:nvGrpSpPr>
        <p:grpSpPr>
          <a:xfrm rot="-5604610">
            <a:off y="-4164076" x="3827315"/>
            <a:ext cy="9257534" cx="1492834"/>
            <a:chOff y="0" x="2090"/>
            <a:chExt cy="4319" cx="2220"/>
          </a:xfrm>
        </p:grpSpPr>
        <p:sp>
          <p:nvSpPr>
            <p:cNvPr id="24" name="Shape 24"/>
            <p:cNvSpPr/>
            <p:nvPr/>
          </p:nvSpPr>
          <p:spPr>
            <a:xfrm>
              <a:off y="0" x="2090"/>
              <a:ext cy="4319" cx="1805"/>
            </a:xfrm>
            <a:custGeom>
              <a:pathLst>
                <a:path w="1806" extrusionOk="0" h="4320">
                  <a:moveTo>
                    <a:pt y="0" x="1462"/>
                  </a:moveTo>
                  <a:lnTo>
                    <a:pt y="510" x="1604"/>
                  </a:lnTo>
                  <a:lnTo>
                    <a:pt y="958" x="987"/>
                  </a:lnTo>
                  <a:lnTo>
                    <a:pt y="1696" x="1183"/>
                  </a:lnTo>
                  <a:lnTo>
                    <a:pt y="2142" x="570"/>
                  </a:lnTo>
                  <a:lnTo>
                    <a:pt y="2885" x="764"/>
                  </a:lnTo>
                  <a:lnTo>
                    <a:pt y="3329" x="147"/>
                  </a:lnTo>
                  <a:lnTo>
                    <a:pt y="4072" x="344"/>
                  </a:lnTo>
                  <a:lnTo>
                    <a:pt y="4320" x="0"/>
                  </a:lnTo>
                  <a:lnTo>
                    <a:pt y="4320" x="304"/>
                  </a:lnTo>
                  <a:lnTo>
                    <a:pt y="4151" x="544"/>
                  </a:lnTo>
                  <a:lnTo>
                    <a:pt y="3406" x="349"/>
                  </a:lnTo>
                  <a:lnTo>
                    <a:pt y="2961" x="965"/>
                  </a:lnTo>
                  <a:lnTo>
                    <a:pt y="2220" x="768"/>
                  </a:lnTo>
                  <a:lnTo>
                    <a:pt y="1776" x="1385"/>
                  </a:lnTo>
                  <a:lnTo>
                    <a:pt y="1031" x="1189"/>
                  </a:lnTo>
                  <a:lnTo>
                    <a:pt y="586" x="1806"/>
                  </a:lnTo>
                  <a:lnTo>
                    <a:pt y="0" x="1647"/>
                  </a:lnTo>
                  <a:lnTo>
                    <a:pt y="0" x="146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bIns="45700" rIns="91425" lIns="91425" tIns="45700" anchor="t" anchorCtr="0">
              <a:noAutofit/>
            </a:bodyPr>
            <a:lstStyle/>
            <a:p>
              <a:pPr rtl="0"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" name="Shape 25"/>
            <p:cNvSpPr/>
            <p:nvPr/>
          </p:nvSpPr>
          <p:spPr>
            <a:xfrm>
              <a:off y="0" x="2463"/>
              <a:ext cy="4319" cx="1847"/>
            </a:xfrm>
            <a:custGeom>
              <a:pathLst>
                <a:path w="1848" extrusionOk="0" h="4320">
                  <a:moveTo>
                    <a:pt y="0" x="1311"/>
                  </a:moveTo>
                  <a:lnTo>
                    <a:pt y="606" x="1475"/>
                  </a:lnTo>
                  <a:lnTo>
                    <a:pt y="1055" x="856"/>
                  </a:lnTo>
                  <a:lnTo>
                    <a:pt y="1794" x="1054"/>
                  </a:lnTo>
                  <a:lnTo>
                    <a:pt y="2240" x="439"/>
                  </a:lnTo>
                  <a:lnTo>
                    <a:pt y="2981" x="634"/>
                  </a:lnTo>
                  <a:lnTo>
                    <a:pt y="3428" x="16"/>
                  </a:lnTo>
                  <a:lnTo>
                    <a:pt y="4169" x="215"/>
                  </a:lnTo>
                  <a:lnTo>
                    <a:pt y="4320" x="0"/>
                  </a:lnTo>
                  <a:lnTo>
                    <a:pt y="4320" x="570"/>
                  </a:lnTo>
                  <a:lnTo>
                    <a:pt y="4304" x="584"/>
                  </a:lnTo>
                  <a:lnTo>
                    <a:pt y="3570" x="391"/>
                  </a:lnTo>
                  <a:lnTo>
                    <a:pt y="3118" x="1005"/>
                  </a:lnTo>
                  <a:lnTo>
                    <a:pt y="2380" x="810"/>
                  </a:lnTo>
                  <a:lnTo>
                    <a:pt y="1936" x="1422"/>
                  </a:lnTo>
                  <a:lnTo>
                    <a:pt y="1193" x="1229"/>
                  </a:lnTo>
                  <a:lnTo>
                    <a:pt y="743" x="1848"/>
                  </a:lnTo>
                  <a:lnTo>
                    <a:pt y="0" x="1650"/>
                  </a:lnTo>
                  <a:lnTo>
                    <a:pt y="0" x="1311"/>
                  </a:lnTo>
                  <a:close/>
                </a:path>
              </a:pathLst>
            </a:custGeom>
            <a:solidFill>
              <a:srgbClr val="A4BDC0"/>
            </a:solidFill>
            <a:ln>
              <a:noFill/>
            </a:ln>
          </p:spPr>
          <p:txBody>
            <a:bodyPr bIns="45700" rIns="91425" lIns="91425" tIns="45700" anchor="t" anchorCtr="0">
              <a:noAutofit/>
            </a:bodyPr>
            <a:lstStyle/>
            <a:p>
              <a:pPr rtl="0"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6" name="Shape 2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7" name="Shape 27"/>
          <p:cNvSpPr/>
          <p:nvPr/>
        </p:nvSpPr>
        <p:spPr>
          <a:xfrm>
            <a:off y="205977" x="0"/>
            <a:ext cy="1165500" cx="8686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bIns="45700" rIns="91425" lIns="91425" t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" name="Shape 28"/>
          <p:cNvSpPr txBox="1"/>
          <p:nvPr>
            <p:ph type="title"/>
          </p:nvPr>
        </p:nvSpPr>
        <p:spPr>
          <a:xfrm>
            <a:off y="205977" x="457200"/>
            <a:ext cy="1141499" cx="8229600"/>
          </a:xfrm>
          <a:prstGeom prst="rect">
            <a:avLst/>
          </a:prstGeom>
        </p:spPr>
        <p:txBody>
          <a:bodyPr bIns="91425" rIns="91425" lIns="91425" tIns="91425" anchor="b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29" name="Shape 29"/>
          <p:cNvSpPr txBox="1"/>
          <p:nvPr>
            <p:ph idx="1" type="body"/>
          </p:nvPr>
        </p:nvSpPr>
        <p:spPr>
          <a:xfrm>
            <a:off y="1460499" x="457200"/>
            <a:ext cy="3465299" cx="4030200"/>
          </a:xfrm>
          <a:prstGeom prst="rect">
            <a:avLst/>
          </a:prstGeom>
        </p:spPr>
        <p:txBody>
          <a:bodyPr bIns="91425" rIns="91425" lIns="91425" t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30" name="Shape 30"/>
          <p:cNvSpPr txBox="1"/>
          <p:nvPr>
            <p:ph idx="2" type="body"/>
          </p:nvPr>
        </p:nvSpPr>
        <p:spPr>
          <a:xfrm>
            <a:off y="1461908" x="4656667"/>
            <a:ext cy="3465299" cx="4030200"/>
          </a:xfrm>
          <a:prstGeom prst="rect">
            <a:avLst/>
          </a:prstGeom>
        </p:spPr>
        <p:txBody>
          <a:bodyPr bIns="91425" rIns="91425" lIns="91425" t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31" name="Shape 3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2" name="Shape 32"/>
          <p:cNvSpPr/>
          <p:nvPr/>
        </p:nvSpPr>
        <p:spPr>
          <a:xfrm>
            <a:off y="205977" x="0"/>
            <a:ext cy="1165500" cx="8686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bIns="45700" rIns="91425" lIns="91425" t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3" name="Shape 33"/>
          <p:cNvSpPr txBox="1"/>
          <p:nvPr>
            <p:ph type="title"/>
          </p:nvPr>
        </p:nvSpPr>
        <p:spPr>
          <a:xfrm>
            <a:off y="205977" x="457200"/>
            <a:ext cy="1141499" cx="8229600"/>
          </a:xfrm>
          <a:prstGeom prst="rect">
            <a:avLst/>
          </a:prstGeom>
        </p:spPr>
        <p:txBody>
          <a:bodyPr bIns="91425" rIns="91425" lIns="91425" tIns="91425" anchor="b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34" name="Shape 3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5" name="Shape 35"/>
          <p:cNvSpPr/>
          <p:nvPr/>
        </p:nvSpPr>
        <p:spPr>
          <a:xfrm>
            <a:off y="423650" x="0"/>
            <a:ext cy="2894999" cx="9144000"/>
          </a:xfrm>
          <a:prstGeom prst="rect">
            <a:avLst/>
          </a:prstGeom>
          <a:solidFill>
            <a:srgbClr val="674EA7"/>
          </a:solidFill>
          <a:ln>
            <a:noFill/>
          </a:ln>
        </p:spPr>
        <p:txBody>
          <a:bodyPr bIns="45700" rIns="91425" lIns="91425" t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6" name="Shape 36"/>
          <p:cNvSpPr txBox="1"/>
          <p:nvPr>
            <p:ph idx="1" type="body"/>
          </p:nvPr>
        </p:nvSpPr>
        <p:spPr>
          <a:xfrm>
            <a:off y="1915125" x="0"/>
            <a:ext cy="1357499" cx="9144000"/>
          </a:xfrm>
          <a:prstGeom prst="rect">
            <a:avLst/>
          </a:prstGeom>
        </p:spPr>
        <p:txBody>
          <a:bodyPr bIns="91425" rIns="91425" lIns="91425" tIns="91425" anchor="ctr" anchorCtr="0"/>
          <a:lstStyle>
            <a:lvl1pPr algn="ctr" rtl="0">
              <a:spcBef>
                <a:spcPts val="0"/>
              </a:spcBef>
              <a:buClr>
                <a:schemeClr val="lt1"/>
              </a:buClr>
              <a:buSzPct val="100000"/>
              <a:buFont typeface="Quicksand"/>
              <a:buNone/>
              <a:defRPr b="1" sz="50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</a:lstStyle>
          <a:p/>
        </p:txBody>
      </p:sp>
      <p:sp>
        <p:nvSpPr>
          <p:cNvPr id="37" name="Shape 37"/>
          <p:cNvSpPr txBox="1"/>
          <p:nvPr/>
        </p:nvSpPr>
        <p:spPr>
          <a:xfrm>
            <a:off y="4772125" x="339975"/>
            <a:ext cy="273600" cx="19769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sz="1200" lang="en">
                <a:latin typeface="Quicksand"/>
                <a:ea typeface="Quicksand"/>
                <a:cs typeface="Quicksand"/>
                <a:sym typeface="Quicksand"/>
              </a:rPr>
              <a:t>#kidslearningcode</a:t>
            </a:r>
          </a:p>
        </p:txBody>
      </p:sp>
      <p:grpSp>
        <p:nvGrpSpPr>
          <p:cNvPr id="38" name="Shape 38"/>
          <p:cNvGrpSpPr/>
          <p:nvPr/>
        </p:nvGrpSpPr>
        <p:grpSpPr>
          <a:xfrm rot="-5604610">
            <a:off y="-4164076" x="3827315"/>
            <a:ext cy="9257534" cx="1492834"/>
            <a:chOff y="0" x="2090"/>
            <a:chExt cy="4319" cx="2220"/>
          </a:xfrm>
        </p:grpSpPr>
        <p:sp>
          <p:nvSpPr>
            <p:cNvPr id="39" name="Shape 39"/>
            <p:cNvSpPr/>
            <p:nvPr/>
          </p:nvSpPr>
          <p:spPr>
            <a:xfrm>
              <a:off y="0" x="2090"/>
              <a:ext cy="4319" cx="1805"/>
            </a:xfrm>
            <a:custGeom>
              <a:pathLst>
                <a:path w="1806" extrusionOk="0" h="4320">
                  <a:moveTo>
                    <a:pt y="0" x="1462"/>
                  </a:moveTo>
                  <a:lnTo>
                    <a:pt y="510" x="1604"/>
                  </a:lnTo>
                  <a:lnTo>
                    <a:pt y="958" x="987"/>
                  </a:lnTo>
                  <a:lnTo>
                    <a:pt y="1696" x="1183"/>
                  </a:lnTo>
                  <a:lnTo>
                    <a:pt y="2142" x="570"/>
                  </a:lnTo>
                  <a:lnTo>
                    <a:pt y="2885" x="764"/>
                  </a:lnTo>
                  <a:lnTo>
                    <a:pt y="3329" x="147"/>
                  </a:lnTo>
                  <a:lnTo>
                    <a:pt y="4072" x="344"/>
                  </a:lnTo>
                  <a:lnTo>
                    <a:pt y="4320" x="0"/>
                  </a:lnTo>
                  <a:lnTo>
                    <a:pt y="4320" x="304"/>
                  </a:lnTo>
                  <a:lnTo>
                    <a:pt y="4151" x="544"/>
                  </a:lnTo>
                  <a:lnTo>
                    <a:pt y="3406" x="349"/>
                  </a:lnTo>
                  <a:lnTo>
                    <a:pt y="2961" x="965"/>
                  </a:lnTo>
                  <a:lnTo>
                    <a:pt y="2220" x="768"/>
                  </a:lnTo>
                  <a:lnTo>
                    <a:pt y="1776" x="1385"/>
                  </a:lnTo>
                  <a:lnTo>
                    <a:pt y="1031" x="1189"/>
                  </a:lnTo>
                  <a:lnTo>
                    <a:pt y="586" x="1806"/>
                  </a:lnTo>
                  <a:lnTo>
                    <a:pt y="0" x="1647"/>
                  </a:lnTo>
                  <a:lnTo>
                    <a:pt y="0" x="1462"/>
                  </a:ln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bIns="45700" rIns="91425" lIns="91425" tIns="45700" anchor="t" anchorCtr="0">
              <a:noAutofit/>
            </a:bodyPr>
            <a:lstStyle/>
            <a:p>
              <a:pPr rtl="0"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0" name="Shape 40"/>
            <p:cNvSpPr/>
            <p:nvPr/>
          </p:nvSpPr>
          <p:spPr>
            <a:xfrm>
              <a:off y="0" x="2463"/>
              <a:ext cy="4319" cx="1847"/>
            </a:xfrm>
            <a:custGeom>
              <a:pathLst>
                <a:path w="1848" extrusionOk="0" h="4320">
                  <a:moveTo>
                    <a:pt y="0" x="1311"/>
                  </a:moveTo>
                  <a:lnTo>
                    <a:pt y="606" x="1475"/>
                  </a:lnTo>
                  <a:lnTo>
                    <a:pt y="1055" x="856"/>
                  </a:lnTo>
                  <a:lnTo>
                    <a:pt y="1794" x="1054"/>
                  </a:lnTo>
                  <a:lnTo>
                    <a:pt y="2240" x="439"/>
                  </a:lnTo>
                  <a:lnTo>
                    <a:pt y="2981" x="634"/>
                  </a:lnTo>
                  <a:lnTo>
                    <a:pt y="3428" x="16"/>
                  </a:lnTo>
                  <a:lnTo>
                    <a:pt y="4169" x="215"/>
                  </a:lnTo>
                  <a:lnTo>
                    <a:pt y="4320" x="0"/>
                  </a:lnTo>
                  <a:lnTo>
                    <a:pt y="4320" x="570"/>
                  </a:lnTo>
                  <a:lnTo>
                    <a:pt y="4304" x="584"/>
                  </a:lnTo>
                  <a:lnTo>
                    <a:pt y="3570" x="391"/>
                  </a:lnTo>
                  <a:lnTo>
                    <a:pt y="3118" x="1005"/>
                  </a:lnTo>
                  <a:lnTo>
                    <a:pt y="2380" x="810"/>
                  </a:lnTo>
                  <a:lnTo>
                    <a:pt y="1936" x="1422"/>
                  </a:lnTo>
                  <a:lnTo>
                    <a:pt y="1193" x="1229"/>
                  </a:lnTo>
                  <a:lnTo>
                    <a:pt y="743" x="1848"/>
                  </a:lnTo>
                  <a:lnTo>
                    <a:pt y="0" x="1650"/>
                  </a:lnTo>
                  <a:lnTo>
                    <a:pt y="0" x="1311"/>
                  </a:lnTo>
                  <a:close/>
                </a:path>
              </a:pathLst>
            </a:custGeom>
            <a:solidFill>
              <a:srgbClr val="A4BDC0"/>
            </a:solidFill>
            <a:ln>
              <a:noFill/>
            </a:ln>
          </p:spPr>
          <p:txBody>
            <a:bodyPr bIns="45700" rIns="91425" lIns="91425" tIns="45700" anchor="t" anchorCtr="0">
              <a:noAutofit/>
            </a:bodyPr>
            <a:lstStyle/>
            <a:p>
              <a:pPr rtl="0"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41" name="Shape 41"/>
        <p:cNvGrpSpPr/>
        <p:nvPr/>
      </p:nvGrpSpPr>
      <p:grpSpPr>
        <a:xfrm>
          <a:off y="0" x="0"/>
          <a:ext cy="0" cx="0"/>
          <a:chOff y="0" x="0"/>
          <a:chExt cy="0" cx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Target="../slideLayouts/slideLayout2.xml" Type="http://schemas.openxmlformats.org/officeDocument/2006/relationships/slideLayout" Id="rId2"/><Relationship Target="../slideLayouts/slideLayout1.xml" Type="http://schemas.openxmlformats.org/officeDocument/2006/relationships/slideLayout" Id="rId1"/><Relationship Target="../slideLayouts/slideLayout4.xml" Type="http://schemas.openxmlformats.org/officeDocument/2006/relationships/slideLayout" Id="rId4"/><Relationship Target="../slideLayouts/slideLayout3.xml" Type="http://schemas.openxmlformats.org/officeDocument/2006/relationships/slideLayout" Id="rId3"/><Relationship Target="../slideLayouts/slideLayout6.xml" Type="http://schemas.openxmlformats.org/officeDocument/2006/relationships/slideLayout" Id="rId6"/><Relationship Target="../slideLayouts/slideLayout5.xml" Type="http://schemas.openxmlformats.org/officeDocument/2006/relationships/slideLayout" Id="rId5"/><Relationship Target="../theme/theme1.xml" Type="http://schemas.openxmlformats.org/officeDocument/2006/relationships/theme" Id="rId7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FFFF"/>
        </a:solidFill>
      </p:bgPr>
    </p:bg>
    <p:spTree>
      <p:nvGrpSpPr>
        <p:cNvPr id="4" name="Shape 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" name="Shape 5"/>
          <p:cNvSpPr txBox="1"/>
          <p:nvPr>
            <p:ph type="title"/>
          </p:nvPr>
        </p:nvSpPr>
        <p:spPr>
          <a:xfrm>
            <a:off y="205977" x="457200"/>
            <a:ext cy="1141499" cx="82296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b" anchorCtr="0"/>
          <a:lstStyle>
            <a:lvl1pPr rtl="0">
              <a:spcBef>
                <a:spcPts val="0"/>
              </a:spcBef>
              <a:buClr>
                <a:schemeClr val="lt1"/>
              </a:buClr>
              <a:buSzPct val="100000"/>
              <a:buNone/>
              <a:defRPr b="1" sz="4800">
                <a:solidFill>
                  <a:schemeClr val="lt1"/>
                </a:solidFill>
              </a:defRPr>
            </a:lvl1pPr>
            <a:lvl2pPr rtl="0">
              <a:spcBef>
                <a:spcPts val="0"/>
              </a:spcBef>
              <a:buClr>
                <a:schemeClr val="lt1"/>
              </a:buClr>
              <a:buSzPct val="100000"/>
              <a:buNone/>
              <a:defRPr b="1" sz="4800">
                <a:solidFill>
                  <a:schemeClr val="lt1"/>
                </a:solidFill>
              </a:defRPr>
            </a:lvl2pPr>
            <a:lvl3pPr rtl="0">
              <a:spcBef>
                <a:spcPts val="0"/>
              </a:spcBef>
              <a:buClr>
                <a:schemeClr val="lt1"/>
              </a:buClr>
              <a:buSzPct val="100000"/>
              <a:buNone/>
              <a:defRPr b="1" sz="4800">
                <a:solidFill>
                  <a:schemeClr val="lt1"/>
                </a:solidFill>
              </a:defRPr>
            </a:lvl3pPr>
            <a:lvl4pPr rtl="0">
              <a:spcBef>
                <a:spcPts val="0"/>
              </a:spcBef>
              <a:buClr>
                <a:schemeClr val="lt1"/>
              </a:buClr>
              <a:buSzPct val="100000"/>
              <a:buNone/>
              <a:defRPr b="1" sz="4800">
                <a:solidFill>
                  <a:schemeClr val="lt1"/>
                </a:solidFill>
              </a:defRPr>
            </a:lvl4pPr>
            <a:lvl5pPr rtl="0">
              <a:spcBef>
                <a:spcPts val="0"/>
              </a:spcBef>
              <a:buClr>
                <a:schemeClr val="lt1"/>
              </a:buClr>
              <a:buSzPct val="100000"/>
              <a:buNone/>
              <a:defRPr b="1" sz="4800">
                <a:solidFill>
                  <a:schemeClr val="lt1"/>
                </a:solidFill>
              </a:defRPr>
            </a:lvl5pPr>
            <a:lvl6pPr rtl="0">
              <a:spcBef>
                <a:spcPts val="0"/>
              </a:spcBef>
              <a:buClr>
                <a:schemeClr val="lt1"/>
              </a:buClr>
              <a:buSzPct val="100000"/>
              <a:buNone/>
              <a:defRPr b="1" sz="4800">
                <a:solidFill>
                  <a:schemeClr val="lt1"/>
                </a:solidFill>
              </a:defRPr>
            </a:lvl6pPr>
            <a:lvl7pPr rtl="0">
              <a:spcBef>
                <a:spcPts val="0"/>
              </a:spcBef>
              <a:buClr>
                <a:schemeClr val="lt1"/>
              </a:buClr>
              <a:buSzPct val="100000"/>
              <a:buNone/>
              <a:defRPr b="1" sz="4800">
                <a:solidFill>
                  <a:schemeClr val="lt1"/>
                </a:solidFill>
              </a:defRPr>
            </a:lvl7pPr>
            <a:lvl8pPr rtl="0">
              <a:spcBef>
                <a:spcPts val="0"/>
              </a:spcBef>
              <a:buClr>
                <a:schemeClr val="lt1"/>
              </a:buClr>
              <a:buSzPct val="100000"/>
              <a:buNone/>
              <a:defRPr b="1" sz="4800">
                <a:solidFill>
                  <a:schemeClr val="lt1"/>
                </a:solidFill>
              </a:defRPr>
            </a:lvl8pPr>
            <a:lvl9pPr rtl="0">
              <a:spcBef>
                <a:spcPts val="0"/>
              </a:spcBef>
              <a:buClr>
                <a:schemeClr val="lt1"/>
              </a:buClr>
              <a:buSzPct val="100000"/>
              <a:buNone/>
              <a:defRPr b="1"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" name="Shape 6"/>
          <p:cNvSpPr txBox="1"/>
          <p:nvPr>
            <p:ph idx="1" type="body"/>
          </p:nvPr>
        </p:nvSpPr>
        <p:spPr>
          <a:xfrm>
            <a:off y="1460499" x="457200"/>
            <a:ext cy="3465299" cx="82296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/>
          <a:lstStyle>
            <a:lvl1pPr rtl="0">
              <a:spcBef>
                <a:spcPts val="600"/>
              </a:spcBef>
              <a:buClr>
                <a:schemeClr val="dk2"/>
              </a:buClr>
              <a:buSzPct val="100000"/>
              <a:defRPr sz="3000">
                <a:solidFill>
                  <a:schemeClr val="dk2"/>
                </a:solidFill>
              </a:defRPr>
            </a:lvl1pPr>
            <a:lvl2pPr rtl="0">
              <a:spcBef>
                <a:spcPts val="480"/>
              </a:spcBef>
              <a:buClr>
                <a:schemeClr val="dk2"/>
              </a:buClr>
              <a:buSzPct val="100000"/>
              <a:defRPr sz="2400">
                <a:solidFill>
                  <a:schemeClr val="dk2"/>
                </a:solidFill>
              </a:defRPr>
            </a:lvl2pPr>
            <a:lvl3pPr rtl="0">
              <a:spcBef>
                <a:spcPts val="480"/>
              </a:spcBef>
              <a:buClr>
                <a:schemeClr val="dk2"/>
              </a:buClr>
              <a:buSzPct val="100000"/>
              <a:defRPr sz="2400">
                <a:solidFill>
                  <a:schemeClr val="dk2"/>
                </a:solidFill>
              </a:defRPr>
            </a:lvl3pPr>
            <a:lvl4pPr rtl="0">
              <a:spcBef>
                <a:spcPts val="360"/>
              </a:spcBef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4pPr>
            <a:lvl5pPr rtl="0">
              <a:spcBef>
                <a:spcPts val="360"/>
              </a:spcBef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5pPr>
            <a:lvl6pPr rtl="0">
              <a:spcBef>
                <a:spcPts val="360"/>
              </a:spcBef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6pPr>
            <a:lvl7pPr rtl="0">
              <a:spcBef>
                <a:spcPts val="360"/>
              </a:spcBef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7pPr>
            <a:lvl8pPr rtl="0">
              <a:spcBef>
                <a:spcPts val="360"/>
              </a:spcBef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8pPr>
            <a:lvl9pPr rtl="0">
              <a:spcBef>
                <a:spcPts val="360"/>
              </a:spcBef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9pPr>
          </a:lstStyle>
          <a:p/>
        </p:txBody>
      </p:sp>
    </p:spTree>
  </p:cSld>
  <p:clrMap accent2="accent2" accent3="accent3" accent4="accent4" accent5="accent5" accent6="accent6" hlink="hlink" tx2="lt2" tx1="dk1" bg2="dk2" bg1="lt1" folHlink="folHlink" accent1="accent1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dt="0" ftr="0" sldNum="0" hdr="0"/>
  <p:txStyles>
    <p:titleStyle>
      <a:defPPr algn="l" rtl="0" marR="0">
        <a:lnSpc>
          <a:spcPct val="100000"/>
        </a:lnSpc>
        <a:spcBef>
          <a:spcPts val="0"/>
        </a:spcBef>
        <a:spcAft>
          <a:spcPts val="0"/>
        </a:spcAft>
      </a:defPPr>
      <a:lvl1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algn="l" rtl="0" marR="0">
        <a:lnSpc>
          <a:spcPct val="100000"/>
        </a:lnSpc>
        <a:spcBef>
          <a:spcPts val="0"/>
        </a:spcBef>
        <a:spcAft>
          <a:spcPts val="0"/>
        </a:spcAft>
      </a:defPPr>
      <a:lvl1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algn="l" rtl="0" marR="0">
        <a:lnSpc>
          <a:spcPct val="100000"/>
        </a:lnSpc>
        <a:spcBef>
          <a:spcPts val="0"/>
        </a:spcBef>
        <a:spcAft>
          <a:spcPts val="0"/>
        </a:spcAft>
      </a:defPPr>
      <a:lvl1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Target="../notesSlides/notesSlide1.xml" Type="http://schemas.openxmlformats.org/officeDocument/2006/relationships/notesSlide" Id="rId2"/><Relationship Target="../slideLayouts/slideLayout1.xml" Type="http://schemas.openxmlformats.org/officeDocument/2006/relationships/slideLayout" Id="rId1"/><Relationship Target="../media/image05.png" Type="http://schemas.openxmlformats.org/officeDocument/2006/relationships/image" Id="rId4"/><Relationship Target="../media/image06.png" Type="http://schemas.openxmlformats.org/officeDocument/2006/relationships/image" Id="rId3"/><Relationship Target="../media/image03.png" Type="http://schemas.openxmlformats.org/officeDocument/2006/relationships/image" Id="rId9"/><Relationship Target="../media/image04.png" Type="http://schemas.openxmlformats.org/officeDocument/2006/relationships/image" Id="rId6"/><Relationship Target="../media/image01.png" Type="http://schemas.openxmlformats.org/officeDocument/2006/relationships/image" Id="rId5"/><Relationship Target="../media/image02.png" Type="http://schemas.openxmlformats.org/officeDocument/2006/relationships/image" Id="rId8"/><Relationship Target="../media/image00.png" Type="http://schemas.openxmlformats.org/officeDocument/2006/relationships/image" Id="rId7"/></Relationships>
</file>

<file path=ppt/slides/_rels/slide10.xml.rels><?xml version="1.0" encoding="UTF-8" standalone="yes"?><Relationships xmlns="http://schemas.openxmlformats.org/package/2006/relationships"><Relationship Target="../notesSlides/notesSlide10.xml" Type="http://schemas.openxmlformats.org/officeDocument/2006/relationships/notesSlide" Id="rId2"/><Relationship Target="../slideLayouts/slideLayout6.xml" Type="http://schemas.openxmlformats.org/officeDocument/2006/relationships/slideLayout" Id="rId1"/><Relationship Target="../media/image20.png" Type="http://schemas.openxmlformats.org/officeDocument/2006/relationships/image" Id="rId3"/></Relationships>
</file>

<file path=ppt/slides/_rels/slide11.xml.rels><?xml version="1.0" encoding="UTF-8" standalone="yes"?><Relationships xmlns="http://schemas.openxmlformats.org/package/2006/relationships"><Relationship Target="../notesSlides/notesSlide11.xml" Type="http://schemas.openxmlformats.org/officeDocument/2006/relationships/notesSlide" Id="rId2"/><Relationship Target="../slideLayouts/slideLayout2.xml" Type="http://schemas.openxmlformats.org/officeDocument/2006/relationships/slideLayout" Id="rId1"/></Relationships>
</file>

<file path=ppt/slides/_rels/slide12.xml.rels><?xml version="1.0" encoding="UTF-8" standalone="yes"?><Relationships xmlns="http://schemas.openxmlformats.org/package/2006/relationships"><Relationship Target="../notesSlides/notesSlide12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07.png" Type="http://schemas.openxmlformats.org/officeDocument/2006/relationships/image" Id="rId3"/></Relationships>
</file>

<file path=ppt/slides/_rels/slide13.xml.rels><?xml version="1.0" encoding="UTF-8" standalone="yes"?><Relationships xmlns="http://schemas.openxmlformats.org/package/2006/relationships"><Relationship Target="../notesSlides/notesSlide13.xml" Type="http://schemas.openxmlformats.org/officeDocument/2006/relationships/notesSlide" Id="rId2"/><Relationship Target="../slideLayouts/slideLayout5.xml" Type="http://schemas.openxmlformats.org/officeDocument/2006/relationships/slideLayout" Id="rId1"/></Relationships>
</file>

<file path=ppt/slides/_rels/slide14.xml.rels><?xml version="1.0" encoding="UTF-8" standalone="yes"?><Relationships xmlns="http://schemas.openxmlformats.org/package/2006/relationships"><Relationship Target="../notesSlides/notesSlide14.xml" Type="http://schemas.openxmlformats.org/officeDocument/2006/relationships/notesSlide" Id="rId2"/><Relationship Target="../slideLayouts/slideLayout5.xml" Type="http://schemas.openxmlformats.org/officeDocument/2006/relationships/slideLayout" Id="rId1"/></Relationships>
</file>

<file path=ppt/slides/_rels/slide15.xml.rels><?xml version="1.0" encoding="UTF-8" standalone="yes"?><Relationships xmlns="http://schemas.openxmlformats.org/package/2006/relationships"><Relationship Target="../notesSlides/notesSlide15.xml" Type="http://schemas.openxmlformats.org/officeDocument/2006/relationships/notesSlide" Id="rId2"/><Relationship Target="../slideLayouts/slideLayout6.xml" Type="http://schemas.openxmlformats.org/officeDocument/2006/relationships/slideLayout" Id="rId1"/><Relationship Target="../media/image21.png" Type="http://schemas.openxmlformats.org/officeDocument/2006/relationships/image" Id="rId3"/></Relationships>
</file>

<file path=ppt/slides/_rels/slide16.xml.rels><?xml version="1.0" encoding="UTF-8" standalone="yes"?><Relationships xmlns="http://schemas.openxmlformats.org/package/2006/relationships"><Relationship Target="../notesSlides/notesSlide16.xml" Type="http://schemas.openxmlformats.org/officeDocument/2006/relationships/notesSlide" Id="rId2"/><Relationship Target="../slideLayouts/slideLayout6.xml" Type="http://schemas.openxmlformats.org/officeDocument/2006/relationships/slideLayout" Id="rId1"/><Relationship Target="../media/image09.png" Type="http://schemas.openxmlformats.org/officeDocument/2006/relationships/image" Id="rId3"/></Relationships>
</file>

<file path=ppt/slides/_rels/slide17.xml.rels><?xml version="1.0" encoding="UTF-8" standalone="yes"?><Relationships xmlns="http://schemas.openxmlformats.org/package/2006/relationships"><Relationship Target="../notesSlides/notesSlide17.xml" Type="http://schemas.openxmlformats.org/officeDocument/2006/relationships/notesSlide" Id="rId2"/><Relationship Target="../slideLayouts/slideLayout5.xml" Type="http://schemas.openxmlformats.org/officeDocument/2006/relationships/slideLayout" Id="rId1"/></Relationships>
</file>

<file path=ppt/slides/_rels/slide18.xml.rels><?xml version="1.0" encoding="UTF-8" standalone="yes"?><Relationships xmlns="http://schemas.openxmlformats.org/package/2006/relationships"><Relationship Target="../notesSlides/notesSlide18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08.png" Type="http://schemas.openxmlformats.org/officeDocument/2006/relationships/image" Id="rId3"/></Relationships>
</file>

<file path=ppt/slides/_rels/slide19.xml.rels><?xml version="1.0" encoding="UTF-8" standalone="yes"?><Relationships xmlns="http://schemas.openxmlformats.org/package/2006/relationships"><Relationship Target="../notesSlides/notesSlide19.xml" Type="http://schemas.openxmlformats.org/officeDocument/2006/relationships/notesSlide" Id="rId2"/><Relationship Target="../slideLayouts/slideLayout2.xml" Type="http://schemas.openxmlformats.org/officeDocument/2006/relationships/slideLayout" Id="rId1"/></Relationships>
</file>

<file path=ppt/slides/_rels/slide2.xml.rels><?xml version="1.0" encoding="UTF-8" standalone="yes"?><Relationships xmlns="http://schemas.openxmlformats.org/package/2006/relationships"><Relationship Target="../notesSlides/notesSlide2.xml" Type="http://schemas.openxmlformats.org/officeDocument/2006/relationships/notesSlide" Id="rId2"/><Relationship Target="../slideLayouts/slideLayout2.xml" Type="http://schemas.openxmlformats.org/officeDocument/2006/relationships/slideLayout" Id="rId1"/></Relationships>
</file>

<file path=ppt/slides/_rels/slide20.xml.rels><?xml version="1.0" encoding="UTF-8" standalone="yes"?><Relationships xmlns="http://schemas.openxmlformats.org/package/2006/relationships"><Relationship Target="../notesSlides/notesSlide20.xml" Type="http://schemas.openxmlformats.org/officeDocument/2006/relationships/notesSlide" Id="rId2"/><Relationship Target="../slideLayouts/slideLayout5.xml" Type="http://schemas.openxmlformats.org/officeDocument/2006/relationships/slideLayout" Id="rId1"/></Relationships>
</file>

<file path=ppt/slides/_rels/slide21.xml.rels><?xml version="1.0" encoding="UTF-8" standalone="yes"?><Relationships xmlns="http://schemas.openxmlformats.org/package/2006/relationships"><Relationship Target="../notesSlides/notesSlide21.xml" Type="http://schemas.openxmlformats.org/officeDocument/2006/relationships/notesSlide" Id="rId2"/><Relationship Target="../slideLayouts/slideLayout2.xml" Type="http://schemas.openxmlformats.org/officeDocument/2006/relationships/slideLayout" Id="rId1"/></Relationships>
</file>

<file path=ppt/slides/_rels/slide22.xml.rels><?xml version="1.0" encoding="UTF-8" standalone="yes"?><Relationships xmlns="http://schemas.openxmlformats.org/package/2006/relationships"><Relationship Target="../notesSlides/notesSlide22.xml" Type="http://schemas.openxmlformats.org/officeDocument/2006/relationships/notesSlide" Id="rId2"/><Relationship Target="../slideLayouts/slideLayout2.xml" Type="http://schemas.openxmlformats.org/officeDocument/2006/relationships/slideLayout" Id="rId1"/></Relationships>
</file>

<file path=ppt/slides/_rels/slide23.xml.rels><?xml version="1.0" encoding="UTF-8" standalone="yes"?><Relationships xmlns="http://schemas.openxmlformats.org/package/2006/relationships"><Relationship Target="../notesSlides/notesSlide23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34.png" Type="http://schemas.openxmlformats.org/officeDocument/2006/relationships/image" Id="rId3"/></Relationships>
</file>

<file path=ppt/slides/_rels/slide24.xml.rels><?xml version="1.0" encoding="UTF-8" standalone="yes"?><Relationships xmlns="http://schemas.openxmlformats.org/package/2006/relationships"><Relationship Target="../notesSlides/notesSlide24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11.png" Type="http://schemas.openxmlformats.org/officeDocument/2006/relationships/image" Id="rId4"/><Relationship Target="../media/image10.jpg" Type="http://schemas.openxmlformats.org/officeDocument/2006/relationships/image" Id="rId3"/></Relationships>
</file>

<file path=ppt/slides/_rels/slide25.xml.rels><?xml version="1.0" encoding="UTF-8" standalone="yes"?><Relationships xmlns="http://schemas.openxmlformats.org/package/2006/relationships"><Relationship Target="../notesSlides/notesSlide25.xml" Type="http://schemas.openxmlformats.org/officeDocument/2006/relationships/notesSlide" Id="rId2"/><Relationship Target="../slideLayouts/slideLayout2.xml" Type="http://schemas.openxmlformats.org/officeDocument/2006/relationships/slideLayout" Id="rId1"/></Relationships>
</file>

<file path=ppt/slides/_rels/slide26.xml.rels><?xml version="1.0" encoding="UTF-8" standalone="yes"?><Relationships xmlns="http://schemas.openxmlformats.org/package/2006/relationships"><Relationship Target="../notesSlides/notesSlide26.xml" Type="http://schemas.openxmlformats.org/officeDocument/2006/relationships/notesSlide" Id="rId2"/><Relationship Target="../slideLayouts/slideLayout2.xml" Type="http://schemas.openxmlformats.org/officeDocument/2006/relationships/slideLayout" Id="rId1"/></Relationships>
</file>

<file path=ppt/slides/_rels/slide27.xml.rels><?xml version="1.0" encoding="UTF-8" standalone="yes"?><Relationships xmlns="http://schemas.openxmlformats.org/package/2006/relationships"><Relationship Target="../notesSlides/notesSlide27.xml" Type="http://schemas.openxmlformats.org/officeDocument/2006/relationships/notesSlide" Id="rId2"/><Relationship Target="../slideLayouts/slideLayout2.xml" Type="http://schemas.openxmlformats.org/officeDocument/2006/relationships/slideLayout" Id="rId1"/></Relationships>
</file>

<file path=ppt/slides/_rels/slide28.xml.rels><?xml version="1.0" encoding="UTF-8" standalone="yes"?><Relationships xmlns="http://schemas.openxmlformats.org/package/2006/relationships"><Relationship Target="../notesSlides/notesSlide28.xml" Type="http://schemas.openxmlformats.org/officeDocument/2006/relationships/notesSlide" Id="rId2"/><Relationship Target="../slideLayouts/slideLayout2.xml" Type="http://schemas.openxmlformats.org/officeDocument/2006/relationships/slideLayout" Id="rId1"/></Relationships>
</file>

<file path=ppt/slides/_rels/slide29.xml.rels><?xml version="1.0" encoding="UTF-8" standalone="yes"?><Relationships xmlns="http://schemas.openxmlformats.org/package/2006/relationships"><Relationship Target="../notesSlides/notesSlide29.xml" Type="http://schemas.openxmlformats.org/officeDocument/2006/relationships/notesSlide" Id="rId2"/><Relationship Target="../slideLayouts/slideLayout2.xml" Type="http://schemas.openxmlformats.org/officeDocument/2006/relationships/slideLayout" Id="rId1"/></Relationships>
</file>

<file path=ppt/slides/_rels/slide3.xml.rels><?xml version="1.0" encoding="UTF-8" standalone="yes"?><Relationships xmlns="http://schemas.openxmlformats.org/package/2006/relationships"><Relationship Target="../notesSlides/notesSlide3.xml" Type="http://schemas.openxmlformats.org/officeDocument/2006/relationships/notesSlide" Id="rId2"/><Relationship Target="../slideLayouts/slideLayout5.xml" Type="http://schemas.openxmlformats.org/officeDocument/2006/relationships/slideLayout" Id="rId1"/></Relationships>
</file>

<file path=ppt/slides/_rels/slide30.xml.rels><?xml version="1.0" encoding="UTF-8" standalone="yes"?><Relationships xmlns="http://schemas.openxmlformats.org/package/2006/relationships"><Relationship Target="../notesSlides/notesSlide30.xml" Type="http://schemas.openxmlformats.org/officeDocument/2006/relationships/notesSlide" Id="rId2"/><Relationship Target="../slideLayouts/slideLayout2.xml" Type="http://schemas.openxmlformats.org/officeDocument/2006/relationships/slideLayout" Id="rId1"/></Relationships>
</file>

<file path=ppt/slides/_rels/slide31.xml.rels><?xml version="1.0" encoding="UTF-8" standalone="yes"?><Relationships xmlns="http://schemas.openxmlformats.org/package/2006/relationships"><Relationship Target="../notesSlides/notesSlide31.xml" Type="http://schemas.openxmlformats.org/officeDocument/2006/relationships/notesSlide" Id="rId2"/><Relationship Target="../slideLayouts/slideLayout5.xml" Type="http://schemas.openxmlformats.org/officeDocument/2006/relationships/slideLayout" Id="rId1"/></Relationships>
</file>

<file path=ppt/slides/_rels/slide32.xml.rels><?xml version="1.0" encoding="UTF-8" standalone="yes"?><Relationships xmlns="http://schemas.openxmlformats.org/package/2006/relationships"><Relationship Target="../notesSlides/notesSlide32.xml" Type="http://schemas.openxmlformats.org/officeDocument/2006/relationships/notesSlide" Id="rId2"/><Relationship Target="../slideLayouts/slideLayout5.xml" Type="http://schemas.openxmlformats.org/officeDocument/2006/relationships/slideLayout" Id="rId1"/></Relationships>
</file>

<file path=ppt/slides/_rels/slide33.xml.rels><?xml version="1.0" encoding="UTF-8" standalone="yes"?><Relationships xmlns="http://schemas.openxmlformats.org/package/2006/relationships"><Relationship Target="../notesSlides/notesSlide33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12.png" Type="http://schemas.openxmlformats.org/officeDocument/2006/relationships/image" Id="rId3"/></Relationships>
</file>

<file path=ppt/slides/_rels/slide34.xml.rels><?xml version="1.0" encoding="UTF-8" standalone="yes"?><Relationships xmlns="http://schemas.openxmlformats.org/package/2006/relationships"><Relationship Target="../notesSlides/notesSlide34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14.png" Type="http://schemas.openxmlformats.org/officeDocument/2006/relationships/image" Id="rId3"/></Relationships>
</file>

<file path=ppt/slides/_rels/slide35.xml.rels><?xml version="1.0" encoding="UTF-8" standalone="yes"?><Relationships xmlns="http://schemas.openxmlformats.org/package/2006/relationships"><Relationship Target="../notesSlides/notesSlide35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15.png" Type="http://schemas.openxmlformats.org/officeDocument/2006/relationships/image" Id="rId3"/></Relationships>
</file>

<file path=ppt/slides/_rels/slide36.xml.rels><?xml version="1.0" encoding="UTF-8" standalone="yes"?><Relationships xmlns="http://schemas.openxmlformats.org/package/2006/relationships"><Relationship Target="../notesSlides/notesSlide36.xml" Type="http://schemas.openxmlformats.org/officeDocument/2006/relationships/notesSlide" Id="rId2"/><Relationship Target="../slideLayouts/slideLayout2.xml" Type="http://schemas.openxmlformats.org/officeDocument/2006/relationships/slideLayout" Id="rId1"/></Relationships>
</file>

<file path=ppt/slides/_rels/slide37.xml.rels><?xml version="1.0" encoding="UTF-8" standalone="yes"?><Relationships xmlns="http://schemas.openxmlformats.org/package/2006/relationships"><Relationship Target="../notesSlides/notesSlide37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13.png" Type="http://schemas.openxmlformats.org/officeDocument/2006/relationships/image" Id="rId3"/></Relationships>
</file>

<file path=ppt/slides/_rels/slide38.xml.rels><?xml version="1.0" encoding="UTF-8" standalone="yes"?><Relationships xmlns="http://schemas.openxmlformats.org/package/2006/relationships"><Relationship Target="../notesSlides/notesSlide38.xml" Type="http://schemas.openxmlformats.org/officeDocument/2006/relationships/notesSlide" Id="rId2"/><Relationship Target="../slideLayouts/slideLayout2.xml" Type="http://schemas.openxmlformats.org/officeDocument/2006/relationships/slideLayout" Id="rId1"/></Relationships>
</file>

<file path=ppt/slides/_rels/slide39.xml.rels><?xml version="1.0" encoding="UTF-8" standalone="yes"?><Relationships xmlns="http://schemas.openxmlformats.org/package/2006/relationships"><Relationship Target="../notesSlides/notesSlide39.xml" Type="http://schemas.openxmlformats.org/officeDocument/2006/relationships/notesSlide" Id="rId2"/><Relationship Target="../slideLayouts/slideLayout2.xml" Type="http://schemas.openxmlformats.org/officeDocument/2006/relationships/slideLayout" Id="rId1"/></Relationships>
</file>

<file path=ppt/slides/_rels/slide4.xml.rels><?xml version="1.0" encoding="UTF-8" standalone="yes"?><Relationships xmlns="http://schemas.openxmlformats.org/package/2006/relationships"><Relationship Target="../notesSlides/notesSlide4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17.png" Type="http://schemas.openxmlformats.org/officeDocument/2006/relationships/image" Id="rId3"/></Relationships>
</file>

<file path=ppt/slides/_rels/slide40.xml.rels><?xml version="1.0" encoding="UTF-8" standalone="yes"?><Relationships xmlns="http://schemas.openxmlformats.org/package/2006/relationships"><Relationship Target="../notesSlides/notesSlide40.xml" Type="http://schemas.openxmlformats.org/officeDocument/2006/relationships/notesSlide" Id="rId2"/><Relationship Target="../slideLayouts/slideLayout2.xml" Type="http://schemas.openxmlformats.org/officeDocument/2006/relationships/slideLayout" Id="rId1"/></Relationships>
</file>

<file path=ppt/slides/_rels/slide41.xml.rels><?xml version="1.0" encoding="UTF-8" standalone="yes"?><Relationships xmlns="http://schemas.openxmlformats.org/package/2006/relationships"><Relationship Target="../notesSlides/notesSlide41.xml" Type="http://schemas.openxmlformats.org/officeDocument/2006/relationships/notesSlide" Id="rId2"/><Relationship Target="../slideLayouts/slideLayout2.xml" Type="http://schemas.openxmlformats.org/officeDocument/2006/relationships/slideLayout" Id="rId1"/><Relationship Target="http://www.google.ca" Type="http://schemas.openxmlformats.org/officeDocument/2006/relationships/hyperlink" TargetMode="External" Id="rId3"/></Relationships>
</file>

<file path=ppt/slides/_rels/slide42.xml.rels><?xml version="1.0" encoding="UTF-8" standalone="yes"?><Relationships xmlns="http://schemas.openxmlformats.org/package/2006/relationships"><Relationship Target="../notesSlides/notesSlide42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22.png" Type="http://schemas.openxmlformats.org/officeDocument/2006/relationships/image" Id="rId3"/></Relationships>
</file>

<file path=ppt/slides/_rels/slide43.xml.rels><?xml version="1.0" encoding="UTF-8" standalone="yes"?><Relationships xmlns="http://schemas.openxmlformats.org/package/2006/relationships"><Relationship Target="../notesSlides/notesSlide43.xml" Type="http://schemas.openxmlformats.org/officeDocument/2006/relationships/notesSlide" Id="rId2"/><Relationship Target="../slideLayouts/slideLayout2.xml" Type="http://schemas.openxmlformats.org/officeDocument/2006/relationships/slideLayout" Id="rId1"/><Relationship Target="http://www.google.ca" Type="http://schemas.openxmlformats.org/officeDocument/2006/relationships/hyperlink" TargetMode="External" Id="rId3"/></Relationships>
</file>

<file path=ppt/slides/_rels/slide44.xml.rels><?xml version="1.0" encoding="UTF-8" standalone="yes"?><Relationships xmlns="http://schemas.openxmlformats.org/package/2006/relationships"><Relationship Target="../notesSlides/notesSlide44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26.png" Type="http://schemas.openxmlformats.org/officeDocument/2006/relationships/image" Id="rId4"/><Relationship Target="../media/image16.png" Type="http://schemas.openxmlformats.org/officeDocument/2006/relationships/image" Id="rId3"/><Relationship Target="../media/image25.png" Type="http://schemas.openxmlformats.org/officeDocument/2006/relationships/image" Id="rId6"/><Relationship Target="../media/image24.png" Type="http://schemas.openxmlformats.org/officeDocument/2006/relationships/image" Id="rId5"/></Relationships>
</file>

<file path=ppt/slides/_rels/slide45.xml.rels><?xml version="1.0" encoding="UTF-8" standalone="yes"?><Relationships xmlns="http://schemas.openxmlformats.org/package/2006/relationships"><Relationship Target="../notesSlides/notesSlide45.xml" Type="http://schemas.openxmlformats.org/officeDocument/2006/relationships/notesSlide" Id="rId2"/><Relationship Target="../slideLayouts/slideLayout5.xml" Type="http://schemas.openxmlformats.org/officeDocument/2006/relationships/slideLayout" Id="rId1"/></Relationships>
</file>

<file path=ppt/slides/_rels/slide46.xml.rels><?xml version="1.0" encoding="UTF-8" standalone="yes"?><Relationships xmlns="http://schemas.openxmlformats.org/package/2006/relationships"><Relationship Target="../notesSlides/notesSlide46.xml" Type="http://schemas.openxmlformats.org/officeDocument/2006/relationships/notesSlide" Id="rId2"/><Relationship Target="../slideLayouts/slideLayout2.xml" Type="http://schemas.openxmlformats.org/officeDocument/2006/relationships/slideLayout" Id="rId1"/></Relationships>
</file>

<file path=ppt/slides/_rels/slide47.xml.rels><?xml version="1.0" encoding="UTF-8" standalone="yes"?><Relationships xmlns="http://schemas.openxmlformats.org/package/2006/relationships"><Relationship Target="../notesSlides/notesSlide47.xml" Type="http://schemas.openxmlformats.org/officeDocument/2006/relationships/notesSlide" Id="rId2"/><Relationship Target="../slideLayouts/slideLayout2.xml" Type="http://schemas.openxmlformats.org/officeDocument/2006/relationships/slideLayout" Id="rId1"/></Relationships>
</file>

<file path=ppt/slides/_rels/slide48.xml.rels><?xml version="1.0" encoding="UTF-8" standalone="yes"?><Relationships xmlns="http://schemas.openxmlformats.org/package/2006/relationships"><Relationship Target="../notesSlides/notesSlide48.xml" Type="http://schemas.openxmlformats.org/officeDocument/2006/relationships/notesSlide" Id="rId2"/><Relationship Target="../slideLayouts/slideLayout5.xml" Type="http://schemas.openxmlformats.org/officeDocument/2006/relationships/slideLayout" Id="rId1"/></Relationships>
</file>

<file path=ppt/slides/_rels/slide49.xml.rels><?xml version="1.0" encoding="UTF-8" standalone="yes"?><Relationships xmlns="http://schemas.openxmlformats.org/package/2006/relationships"><Relationship Target="../notesSlides/notesSlide49.xml" Type="http://schemas.openxmlformats.org/officeDocument/2006/relationships/notesSlide" Id="rId2"/><Relationship Target="../slideLayouts/slideLayout5.xml" Type="http://schemas.openxmlformats.org/officeDocument/2006/relationships/slideLayout" Id="rId1"/></Relationships>
</file>

<file path=ppt/slides/_rels/slide5.xml.rels><?xml version="1.0" encoding="UTF-8" standalone="yes"?><Relationships xmlns="http://schemas.openxmlformats.org/package/2006/relationships"><Relationship Target="../notesSlides/notesSlide5.xml" Type="http://schemas.openxmlformats.org/officeDocument/2006/relationships/notesSlide" Id="rId2"/><Relationship Target="../slideLayouts/slideLayout2.xml" Type="http://schemas.openxmlformats.org/officeDocument/2006/relationships/slideLayout" Id="rId1"/></Relationships>
</file>

<file path=ppt/slides/_rels/slide50.xml.rels><?xml version="1.0" encoding="UTF-8" standalone="yes"?><Relationships xmlns="http://schemas.openxmlformats.org/package/2006/relationships"><Relationship Target="../notesSlides/notesSlide50.xml" Type="http://schemas.openxmlformats.org/officeDocument/2006/relationships/notesSlide" Id="rId2"/><Relationship Target="../slideLayouts/slideLayout5.xml" Type="http://schemas.openxmlformats.org/officeDocument/2006/relationships/slideLayout" Id="rId1"/></Relationships>
</file>

<file path=ppt/slides/_rels/slide51.xml.rels><?xml version="1.0" encoding="UTF-8" standalone="yes"?><Relationships xmlns="http://schemas.openxmlformats.org/package/2006/relationships"><Relationship Target="../notesSlides/notesSlide51.xml" Type="http://schemas.openxmlformats.org/officeDocument/2006/relationships/notesSlide" Id="rId2"/><Relationship Target="../slideLayouts/slideLayout2.xml" Type="http://schemas.openxmlformats.org/officeDocument/2006/relationships/slideLayout" Id="rId1"/></Relationships>
</file>

<file path=ppt/slides/_rels/slide52.xml.rels><?xml version="1.0" encoding="UTF-8" standalone="yes"?><Relationships xmlns="http://schemas.openxmlformats.org/package/2006/relationships"><Relationship Target="../notesSlides/notesSlide52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29.png" Type="http://schemas.openxmlformats.org/officeDocument/2006/relationships/image" Id="rId3"/></Relationships>
</file>

<file path=ppt/slides/_rels/slide53.xml.rels><?xml version="1.0" encoding="UTF-8" standalone="yes"?><Relationships xmlns="http://schemas.openxmlformats.org/package/2006/relationships"><Relationship Target="../notesSlides/notesSlide53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33.png" Type="http://schemas.openxmlformats.org/officeDocument/2006/relationships/image" Id="rId3"/></Relationships>
</file>

<file path=ppt/slides/_rels/slide54.xml.rels><?xml version="1.0" encoding="UTF-8" standalone="yes"?><Relationships xmlns="http://schemas.openxmlformats.org/package/2006/relationships"><Relationship Target="../notesSlides/notesSlide54.xml" Type="http://schemas.openxmlformats.org/officeDocument/2006/relationships/notesSlide" Id="rId2"/><Relationship Target="../slideLayouts/slideLayout6.xml" Type="http://schemas.openxmlformats.org/officeDocument/2006/relationships/slideLayout" Id="rId1"/><Relationship Target="../media/image33.png" Type="http://schemas.openxmlformats.org/officeDocument/2006/relationships/image" Id="rId4"/><Relationship Target="../media/image29.png" Type="http://schemas.openxmlformats.org/officeDocument/2006/relationships/image" Id="rId3"/></Relationships>
</file>

<file path=ppt/slides/_rels/slide55.xml.rels><?xml version="1.0" encoding="UTF-8" standalone="yes"?><Relationships xmlns="http://schemas.openxmlformats.org/package/2006/relationships"><Relationship Target="../notesSlides/notesSlide55.xml" Type="http://schemas.openxmlformats.org/officeDocument/2006/relationships/notesSlide" Id="rId2"/><Relationship Target="../slideLayouts/slideLayout2.xml" Type="http://schemas.openxmlformats.org/officeDocument/2006/relationships/slideLayout" Id="rId1"/></Relationships>
</file>

<file path=ppt/slides/_rels/slide56.xml.rels><?xml version="1.0" encoding="UTF-8" standalone="yes"?><Relationships xmlns="http://schemas.openxmlformats.org/package/2006/relationships"><Relationship Target="../notesSlides/notesSlide56.xml" Type="http://schemas.openxmlformats.org/officeDocument/2006/relationships/notesSlide" Id="rId2"/><Relationship Target="../slideLayouts/slideLayout2.xml" Type="http://schemas.openxmlformats.org/officeDocument/2006/relationships/slideLayout" Id="rId1"/></Relationships>
</file>

<file path=ppt/slides/_rels/slide57.xml.rels><?xml version="1.0" encoding="UTF-8" standalone="yes"?><Relationships xmlns="http://schemas.openxmlformats.org/package/2006/relationships"><Relationship Target="../notesSlides/notesSlide57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34.png" Type="http://schemas.openxmlformats.org/officeDocument/2006/relationships/image" Id="rId3"/></Relationships>
</file>

<file path=ppt/slides/_rels/slide58.xml.rels><?xml version="1.0" encoding="UTF-8" standalone="yes"?><Relationships xmlns="http://schemas.openxmlformats.org/package/2006/relationships"><Relationship Target="../notesSlides/notesSlide58.xml" Type="http://schemas.openxmlformats.org/officeDocument/2006/relationships/notesSlide" Id="rId2"/><Relationship Target="../slideLayouts/slideLayout2.xml" Type="http://schemas.openxmlformats.org/officeDocument/2006/relationships/slideLayout" Id="rId1"/></Relationships>
</file>

<file path=ppt/slides/_rels/slide59.xml.rels><?xml version="1.0" encoding="UTF-8" standalone="yes"?><Relationships xmlns="http://schemas.openxmlformats.org/package/2006/relationships"><Relationship Target="../notesSlides/notesSlide59.xml" Type="http://schemas.openxmlformats.org/officeDocument/2006/relationships/notesSlide" Id="rId2"/><Relationship Target="../slideLayouts/slideLayout2.xml" Type="http://schemas.openxmlformats.org/officeDocument/2006/relationships/slideLayout" Id="rId1"/></Relationships>
</file>

<file path=ppt/slides/_rels/slide6.xml.rels><?xml version="1.0" encoding="UTF-8" standalone="yes"?><Relationships xmlns="http://schemas.openxmlformats.org/package/2006/relationships"><Relationship Target="../notesSlides/notesSlide6.xml" Type="http://schemas.openxmlformats.org/officeDocument/2006/relationships/notesSlide" Id="rId2"/><Relationship Target="../slideLayouts/slideLayout5.xml" Type="http://schemas.openxmlformats.org/officeDocument/2006/relationships/slideLayout" Id="rId1"/></Relationships>
</file>

<file path=ppt/slides/_rels/slide60.xml.rels><?xml version="1.0" encoding="UTF-8" standalone="yes"?><Relationships xmlns="http://schemas.openxmlformats.org/package/2006/relationships"><Relationship Target="../notesSlides/notesSlide60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27.png" Type="http://schemas.openxmlformats.org/officeDocument/2006/relationships/image" Id="rId4"/><Relationship Target="../media/image23.png" Type="http://schemas.openxmlformats.org/officeDocument/2006/relationships/image" Id="rId3"/></Relationships>
</file>

<file path=ppt/slides/_rels/slide61.xml.rels><?xml version="1.0" encoding="UTF-8" standalone="yes"?><Relationships xmlns="http://schemas.openxmlformats.org/package/2006/relationships"><Relationship Target="../notesSlides/notesSlide61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31.png" Type="http://schemas.openxmlformats.org/officeDocument/2006/relationships/image" Id="rId4"/><Relationship Target="../media/image28.png" Type="http://schemas.openxmlformats.org/officeDocument/2006/relationships/image" Id="rId3"/></Relationships>
</file>

<file path=ppt/slides/_rels/slide62.xml.rels><?xml version="1.0" encoding="UTF-8" standalone="yes"?><Relationships xmlns="http://schemas.openxmlformats.org/package/2006/relationships"><Relationship Target="../notesSlides/notesSlide62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30.png" Type="http://schemas.openxmlformats.org/officeDocument/2006/relationships/image" Id="rId3"/></Relationships>
</file>

<file path=ppt/slides/_rels/slide63.xml.rels><?xml version="1.0" encoding="UTF-8" standalone="yes"?><Relationships xmlns="http://schemas.openxmlformats.org/package/2006/relationships"><Relationship Target="../notesSlides/notesSlide63.xml" Type="http://schemas.openxmlformats.org/officeDocument/2006/relationships/notesSlide" Id="rId2"/><Relationship Target="../slideLayouts/slideLayout2.xml" Type="http://schemas.openxmlformats.org/officeDocument/2006/relationships/slideLayout" Id="rId1"/></Relationships>
</file>

<file path=ppt/slides/_rels/slide64.xml.rels><?xml version="1.0" encoding="UTF-8" standalone="yes"?><Relationships xmlns="http://schemas.openxmlformats.org/package/2006/relationships"><Relationship Target="../notesSlides/notesSlide64.xml" Type="http://schemas.openxmlformats.org/officeDocument/2006/relationships/notesSlide" Id="rId2"/><Relationship Target="../slideLayouts/slideLayout6.xml" Type="http://schemas.openxmlformats.org/officeDocument/2006/relationships/slideLayout" Id="rId1"/><Relationship Target="../media/image32.png" Type="http://schemas.openxmlformats.org/officeDocument/2006/relationships/image" Id="rId3"/></Relationships>
</file>

<file path=ppt/slides/_rels/slide65.xml.rels><?xml version="1.0" encoding="UTF-8" standalone="yes"?><Relationships xmlns="http://schemas.openxmlformats.org/package/2006/relationships"><Relationship Target="../notesSlides/notesSlide65.xml" Type="http://schemas.openxmlformats.org/officeDocument/2006/relationships/notesSlide" Id="rId2"/><Relationship Target="../slideLayouts/slideLayout2.xml" Type="http://schemas.openxmlformats.org/officeDocument/2006/relationships/slideLayout" Id="rId1"/></Relationships>
</file>

<file path=ppt/slides/_rels/slide66.xml.rels><?xml version="1.0" encoding="UTF-8" standalone="yes"?><Relationships xmlns="http://schemas.openxmlformats.org/package/2006/relationships"><Relationship Target="../notesSlides/notesSlide66.xml" Type="http://schemas.openxmlformats.org/officeDocument/2006/relationships/notesSlide" Id="rId2"/><Relationship Target="../slideLayouts/slideLayout5.xml" Type="http://schemas.openxmlformats.org/officeDocument/2006/relationships/slideLayout" Id="rId1"/></Relationships>
</file>

<file path=ppt/slides/_rels/slide67.xml.rels><?xml version="1.0" encoding="UTF-8" standalone="yes"?><Relationships xmlns="http://schemas.openxmlformats.org/package/2006/relationships"><Relationship Target="../notesSlides/notesSlide67.xml" Type="http://schemas.openxmlformats.org/officeDocument/2006/relationships/notesSlide" Id="rId2"/><Relationship Target="../slideLayouts/slideLayout2.xml" Type="http://schemas.openxmlformats.org/officeDocument/2006/relationships/slideLayout" Id="rId1"/></Relationships>
</file>

<file path=ppt/slides/_rels/slide68.xml.rels><?xml version="1.0" encoding="UTF-8" standalone="yes"?><Relationships xmlns="http://schemas.openxmlformats.org/package/2006/relationships"><Relationship Target="../notesSlides/notesSlide68.xml" Type="http://schemas.openxmlformats.org/officeDocument/2006/relationships/notesSlide" Id="rId2"/><Relationship Target="../slideLayouts/slideLayout2.xml" Type="http://schemas.openxmlformats.org/officeDocument/2006/relationships/slideLayout" Id="rId1"/></Relationships>
</file>

<file path=ppt/slides/_rels/slide69.xml.rels><?xml version="1.0" encoding="UTF-8" standalone="yes"?><Relationships xmlns="http://schemas.openxmlformats.org/package/2006/relationships"><Relationship Target="../notesSlides/notesSlide69.xml" Type="http://schemas.openxmlformats.org/officeDocument/2006/relationships/notesSlide" Id="rId2"/><Relationship Target="../slideLayouts/slideLayout2.xml" Type="http://schemas.openxmlformats.org/officeDocument/2006/relationships/slideLayout" Id="rId1"/></Relationships>
</file>

<file path=ppt/slides/_rels/slide7.xml.rels><?xml version="1.0" encoding="UTF-8" standalone="yes"?><Relationships xmlns="http://schemas.openxmlformats.org/package/2006/relationships"><Relationship Target="../notesSlides/notesSlide7.xml" Type="http://schemas.openxmlformats.org/officeDocument/2006/relationships/notesSlide" Id="rId2"/><Relationship Target="../slideLayouts/slideLayout5.xml" Type="http://schemas.openxmlformats.org/officeDocument/2006/relationships/slideLayout" Id="rId1"/></Relationships>
</file>

<file path=ppt/slides/_rels/slide70.xml.rels><?xml version="1.0" encoding="UTF-8" standalone="yes"?><Relationships xmlns="http://schemas.openxmlformats.org/package/2006/relationships"><Relationship Target="../notesSlides/notesSlide70.xml" Type="http://schemas.openxmlformats.org/officeDocument/2006/relationships/notesSlide" Id="rId2"/><Relationship Target="../slideLayouts/slideLayout2.xml" Type="http://schemas.openxmlformats.org/officeDocument/2006/relationships/slideLayout" Id="rId1"/></Relationships>
</file>

<file path=ppt/slides/_rels/slide71.xml.rels><?xml version="1.0" encoding="UTF-8" standalone="yes"?><Relationships xmlns="http://schemas.openxmlformats.org/package/2006/relationships"><Relationship Target="../notesSlides/notesSlide71.xml" Type="http://schemas.openxmlformats.org/officeDocument/2006/relationships/notesSlide" Id="rId2"/><Relationship Target="../slideLayouts/slideLayout2.xml" Type="http://schemas.openxmlformats.org/officeDocument/2006/relationships/slideLayout" Id="rId1"/></Relationships>
</file>

<file path=ppt/slides/_rels/slide8.xml.rels><?xml version="1.0" encoding="UTF-8" standalone="yes"?><Relationships xmlns="http://schemas.openxmlformats.org/package/2006/relationships"><Relationship Target="../notesSlides/notesSlide8.xml" Type="http://schemas.openxmlformats.org/officeDocument/2006/relationships/notesSlide" Id="rId2"/><Relationship Target="../slideLayouts/slideLayout6.xml" Type="http://schemas.openxmlformats.org/officeDocument/2006/relationships/slideLayout" Id="rId1"/><Relationship Target="../media/image18.png" Type="http://schemas.openxmlformats.org/officeDocument/2006/relationships/image" Id="rId3"/></Relationships>
</file>

<file path=ppt/slides/_rels/slide9.xml.rels><?xml version="1.0" encoding="UTF-8" standalone="yes"?><Relationships xmlns="http://schemas.openxmlformats.org/package/2006/relationships"><Relationship Target="../notesSlides/notesSlide9.xml" Type="http://schemas.openxmlformats.org/officeDocument/2006/relationships/notesSlide" Id="rId2"/><Relationship Target="../slideLayouts/slideLayout6.xml" Type="http://schemas.openxmlformats.org/officeDocument/2006/relationships/slideLayout" Id="rId1"/><Relationship Target="../media/image19.png" Type="http://schemas.openxmlformats.org/officeDocument/2006/relationships/image" Id="rId3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674EA7"/>
        </a:solidFill>
      </p:bgPr>
    </p:bg>
    <p:spTree>
      <p:nvGrpSpPr>
        <p:cNvPr id="42" name="Shape 4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3" name="Shape 43"/>
          <p:cNvSpPr txBox="1"/>
          <p:nvPr>
            <p:ph type="ctrTitle"/>
          </p:nvPr>
        </p:nvSpPr>
        <p:spPr>
          <a:xfrm>
            <a:off y="955572" x="0"/>
            <a:ext cy="1001700" cx="91440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b" anchorCtr="0">
            <a:noAutofit/>
          </a:bodyPr>
          <a:lstStyle/>
          <a:p>
            <a:pPr algn="ctr" rtl="0" lvl="0" marR="0" indent="0" mar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Quicksand"/>
              <a:buNone/>
            </a:pPr>
            <a:r>
              <a:rPr strike="noStrike" u="none" b="1" cap="none" baseline="0" sz="4000" lang="en" i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Tools You’ll Need Today:</a:t>
            </a:r>
          </a:p>
        </p:txBody>
      </p:sp>
      <p:sp>
        <p:nvSpPr>
          <p:cNvPr id="44" name="Shape 44"/>
          <p:cNvSpPr txBox="1"/>
          <p:nvPr>
            <p:ph idx="1" type="subTitle"/>
          </p:nvPr>
        </p:nvSpPr>
        <p:spPr>
          <a:xfrm>
            <a:off y="2246914" x="1522567"/>
            <a:ext cy="712499" cx="25056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ctr" anchorCtr="0">
            <a:noAutofit/>
          </a:bodyPr>
          <a:lstStyle/>
          <a:p>
            <a:pPr algn="l" rtl="0" lvl="0" marR="0" indent="0" mar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Quicksand"/>
              <a:buNone/>
            </a:pPr>
            <a:r>
              <a:rPr strike="noStrike" u="none" b="1" cap="none" baseline="0" sz="1800" lang="en" i="0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connect to wifi:  </a:t>
            </a:r>
          </a:p>
          <a:p>
            <a:pPr algn="l" rtl="0" lvl="0" marR="0" indent="0" mar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Quicksand"/>
              <a:buNone/>
            </a:pPr>
            <a:r>
              <a:rPr strike="noStrike" u="none" b="0" cap="none" baseline="0" sz="1800" lang="en" i="0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network:   </a:t>
            </a:r>
          </a:p>
          <a:p>
            <a:pPr algn="l" rtl="0" lvl="0" marR="0" indent="0" mar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Quicksand"/>
              <a:buNone/>
            </a:pPr>
            <a:r>
              <a:rPr strike="noStrike" u="none" b="0" cap="none" baseline="0" sz="1800" lang="en" i="0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password:                                	</a:t>
            </a:r>
          </a:p>
        </p:txBody>
      </p:sp>
      <p:pic>
        <p:nvPicPr>
          <p:cNvPr id="45" name="Shape 45"/>
          <p:cNvPicPr preferRelativeResize="0"/>
          <p:nvPr/>
        </p:nvPicPr>
        <p:blipFill rotWithShape="1">
          <a:blip r:embed="rId3">
            <a:alphaModFix/>
          </a:blip>
          <a:srcRect t="0" b="0" r="0" l="0"/>
          <a:stretch/>
        </p:blipFill>
        <p:spPr>
          <a:xfrm>
            <a:off y="3390812" x="1767375"/>
            <a:ext cy="457200" cx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Shape 46"/>
          <p:cNvPicPr preferRelativeResize="0"/>
          <p:nvPr/>
        </p:nvPicPr>
        <p:blipFill rotWithShape="1">
          <a:blip r:embed="rId4">
            <a:alphaModFix/>
          </a:blip>
          <a:srcRect t="0" b="0" r="0" l="0"/>
          <a:stretch/>
        </p:blipFill>
        <p:spPr>
          <a:xfrm>
            <a:off y="3390787" x="7681525"/>
            <a:ext cy="609599" cx="102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Shape 47"/>
          <p:cNvPicPr preferRelativeResize="0"/>
          <p:nvPr/>
        </p:nvPicPr>
        <p:blipFill rotWithShape="1">
          <a:blip r:embed="rId5">
            <a:alphaModFix/>
          </a:blip>
          <a:srcRect t="0" b="0" r="0" l="0"/>
          <a:stretch/>
        </p:blipFill>
        <p:spPr>
          <a:xfrm>
            <a:off y="3306025" x="5210325"/>
            <a:ext cy="733499" cx="685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Shape 48"/>
          <p:cNvPicPr preferRelativeResize="0"/>
          <p:nvPr/>
        </p:nvPicPr>
        <p:blipFill rotWithShape="1">
          <a:blip r:embed="rId6">
            <a:alphaModFix/>
          </a:blip>
          <a:srcRect t="0" b="0" r="0" l="0"/>
          <a:stretch/>
        </p:blipFill>
        <p:spPr>
          <a:xfrm>
            <a:off y="3352700" x="6446862"/>
            <a:ext cy="685799" cx="828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Shape 49"/>
          <p:cNvPicPr preferRelativeResize="0"/>
          <p:nvPr/>
        </p:nvPicPr>
        <p:blipFill rotWithShape="1">
          <a:blip r:embed="rId7">
            <a:alphaModFix/>
          </a:blip>
          <a:srcRect t="0" b="0" r="0" l="0"/>
          <a:stretch/>
        </p:blipFill>
        <p:spPr>
          <a:xfrm>
            <a:off y="3452725" x="378425"/>
            <a:ext cy="485699" cx="838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Shape 50"/>
          <p:cNvPicPr preferRelativeResize="0"/>
          <p:nvPr/>
        </p:nvPicPr>
        <p:blipFill rotWithShape="1">
          <a:blip r:embed="rId8">
            <a:alphaModFix/>
          </a:blip>
          <a:srcRect t="0" b="0" r="0" l="0"/>
          <a:stretch/>
        </p:blipFill>
        <p:spPr>
          <a:xfrm>
            <a:off y="3438450" x="4078550"/>
            <a:ext cy="514499" cx="58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Shape 51"/>
          <p:cNvPicPr preferRelativeResize="0"/>
          <p:nvPr/>
        </p:nvPicPr>
        <p:blipFill rotWithShape="1">
          <a:blip r:embed="rId9">
            <a:alphaModFix/>
          </a:blip>
          <a:srcRect t="0" b="0" r="0" l="0"/>
          <a:stretch/>
        </p:blipFill>
        <p:spPr>
          <a:xfrm>
            <a:off y="3390825" x="2775311"/>
            <a:ext cy="609599" cx="752400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Shape 52"/>
          <p:cNvSpPr txBox="1"/>
          <p:nvPr/>
        </p:nvSpPr>
        <p:spPr>
          <a:xfrm>
            <a:off y="2062094" x="5097510"/>
            <a:ext cy="712499" cx="40463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ctr" anchorCtr="0">
            <a:noAutofit/>
          </a:bodyPr>
          <a:lstStyle/>
          <a:p>
            <a:pPr algn="l" rtl="0" lvl="0" marR="0" indent="0" mar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Quicksand"/>
              <a:buNone/>
            </a:pPr>
            <a:r>
              <a:rPr strike="noStrike" u="none" b="1" cap="none" baseline="0" sz="1800" lang="en" i="0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In your browser go to: </a:t>
            </a:r>
            <a:r>
              <a:rPr strike="noStrike" u="none" b="0" cap="none" baseline="0" sz="1800" lang="en" i="0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thimble.webmaker.org</a:t>
            </a:r>
          </a:p>
          <a:p>
            <a:pPr algn="l" rtl="0" lvl="0" marR="0" indent="0" mar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Quicksand"/>
              <a:buNone/>
            </a:pPr>
            <a:r>
              <a:rPr strike="noStrike" u="none" b="0" cap="none" baseline="0" sz="1800" lang="en" i="0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                                	</a:t>
            </a:r>
          </a:p>
        </p:txBody>
      </p:sp>
    </p:spTree>
  </p:cSld>
  <p:clrMapOvr>
    <a:masterClrMapping/>
  </p:clrMapOvr>
  <p:transition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2" name="Shape 10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pic>
        <p:nvPicPr>
          <p:cNvPr id="103" name="Shape 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0" x="-166052"/>
            <a:ext cy="5143500" cx="93862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7" name="Shape 10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08" name="Shape 108"/>
          <p:cNvSpPr txBox="1"/>
          <p:nvPr>
            <p:ph type="title"/>
          </p:nvPr>
        </p:nvSpPr>
        <p:spPr>
          <a:xfrm>
            <a:off y="379525" x="457200"/>
            <a:ext cy="1196700" cx="86868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Good design is...</a:t>
            </a:r>
          </a:p>
        </p:txBody>
      </p:sp>
      <p:sp>
        <p:nvSpPr>
          <p:cNvPr id="109" name="Shape 109"/>
          <p:cNvSpPr txBox="1"/>
          <p:nvPr>
            <p:ph idx="1" type="body"/>
          </p:nvPr>
        </p:nvSpPr>
        <p:spPr>
          <a:xfrm>
            <a:off y="1536699" x="457200"/>
            <a:ext cy="31463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 indent="-419100" marL="457200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Quicksand"/>
              <a:buChar char="➔"/>
            </a:pPr>
            <a:r>
              <a:rPr lang="en"/>
              <a:t>Easy to read</a:t>
            </a:r>
          </a:p>
          <a:p>
            <a:pPr rtl="0" lvl="0" indent="-419100" marL="457200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Quicksand"/>
              <a:buChar char="➔"/>
            </a:pPr>
            <a:r>
              <a:rPr lang="en"/>
              <a:t>Easy to understand</a:t>
            </a:r>
          </a:p>
          <a:p>
            <a:pPr lvl="0" indent="-419100" marL="457200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Quicksand"/>
              <a:buChar char="➔"/>
            </a:pPr>
            <a:r>
              <a:rPr u="sng" lang="en"/>
              <a:t>Easy on the eyes</a:t>
            </a:r>
          </a:p>
        </p:txBody>
      </p:sp>
    </p:spTree>
  </p:cSld>
  <p:clrMapOvr>
    <a:masterClrMapping/>
  </p:clrMapOvr>
  <p:transition spd="slow">
    <p:cut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3" name="Shape 11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14" name="Shape 114"/>
          <p:cNvSpPr txBox="1"/>
          <p:nvPr>
            <p:ph type="title"/>
          </p:nvPr>
        </p:nvSpPr>
        <p:spPr>
          <a:xfrm>
            <a:off y="379525" x="457200"/>
            <a:ext cy="1196700" cx="86868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How is a website made?</a:t>
            </a:r>
          </a:p>
        </p:txBody>
      </p:sp>
      <p:sp>
        <p:nvSpPr>
          <p:cNvPr id="115" name="Shape 115"/>
          <p:cNvSpPr txBox="1"/>
          <p:nvPr>
            <p:ph idx="1" type="body"/>
          </p:nvPr>
        </p:nvSpPr>
        <p:spPr>
          <a:xfrm>
            <a:off y="1536699" x="457200"/>
            <a:ext cy="31463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 indent="-393700" marL="457200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Quicksand"/>
              <a:buAutoNum type="alphaUcPeriod"/>
            </a:pPr>
            <a:r>
              <a:rPr sz="2600" lang="en"/>
              <a:t>Draw it on a piece of paper and take a photo</a:t>
            </a:r>
          </a:p>
          <a:p>
            <a:pPr rtl="0" lvl="0" indent="-393700" marL="457200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Quicksand"/>
              <a:buAutoNum type="alphaUcPeriod"/>
            </a:pPr>
            <a:r>
              <a:rPr sz="2600" lang="en"/>
              <a:t>Use a writing program like Microsoft Word</a:t>
            </a:r>
          </a:p>
          <a:p>
            <a:pPr rtl="0" lvl="0" indent="-393700" marL="457200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Quicksand"/>
              <a:buAutoNum type="alphaUcPeriod"/>
            </a:pPr>
            <a:r>
              <a:rPr sz="2600" lang="en"/>
              <a:t>Yell at the computer until it makes a website</a:t>
            </a:r>
          </a:p>
          <a:p>
            <a:pPr lvl="0" indent="-393700" marL="457200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Quicksand"/>
              <a:buAutoNum type="alphaUcPeriod"/>
            </a:pPr>
            <a:r>
              <a:rPr sz="2600" lang="en"/>
              <a:t>Write code</a:t>
            </a:r>
          </a:p>
        </p:txBody>
      </p:sp>
      <p:pic>
        <p:nvPicPr>
          <p:cNvPr id="116" name="Shape 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3212900" x="6295025"/>
            <a:ext cy="1930599" cx="2848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0" name="Shape 12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21" name="Shape 121"/>
          <p:cNvSpPr txBox="1"/>
          <p:nvPr>
            <p:ph idx="1" type="body"/>
          </p:nvPr>
        </p:nvSpPr>
        <p:spPr>
          <a:xfrm>
            <a:off y="1915125" x="0"/>
            <a:ext cy="1357499" cx="91440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sz="4500" lang="en"/>
              <a:t>Websites are made using</a:t>
            </a:r>
            <a:r>
              <a:rPr lang="en"/>
              <a:t> </a:t>
            </a:r>
            <a:r>
              <a:rPr sz="6000" lang="en"/>
              <a:t>CODE!</a:t>
            </a:r>
          </a:p>
        </p:txBody>
      </p:sp>
    </p:spTree>
  </p:cSld>
  <p:clrMapOvr>
    <a:masterClrMapping/>
  </p:clrMapOvr>
  <p:transition spd="slow">
    <p:cut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5" name="Shape 12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26" name="Shape 126"/>
          <p:cNvSpPr txBox="1"/>
          <p:nvPr>
            <p:ph idx="1" type="body"/>
          </p:nvPr>
        </p:nvSpPr>
        <p:spPr>
          <a:xfrm>
            <a:off y="1915125" x="0"/>
            <a:ext cy="1357499" cx="91440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What does code look like?</a:t>
            </a:r>
          </a:p>
        </p:txBody>
      </p:sp>
    </p:spTree>
  </p:cSld>
  <p:clrMapOvr>
    <a:masterClrMapping/>
  </p:clrMapOvr>
  <p:transition spd="slow">
    <p:cut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0" name="Shape 13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pic>
        <p:nvPicPr>
          <p:cNvPr id="131" name="Shape 131"/>
          <p:cNvPicPr preferRelativeResize="0"/>
          <p:nvPr/>
        </p:nvPicPr>
        <p:blipFill rotWithShape="1">
          <a:blip r:embed="rId3">
            <a:alphaModFix/>
          </a:blip>
          <a:srcRect t="3651" b="3901" r="0" l="0"/>
          <a:stretch/>
        </p:blipFill>
        <p:spPr>
          <a:xfrm>
            <a:off y="0" x="0"/>
            <a:ext cy="5143500" cx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Shape 132"/>
          <p:cNvSpPr txBox="1"/>
          <p:nvPr/>
        </p:nvSpPr>
        <p:spPr>
          <a:xfrm>
            <a:off y="1074600" x="2290350"/>
            <a:ext cy="2994299" cx="45633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b="1" sz="20000" lang="en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???</a:t>
            </a:r>
          </a:p>
        </p:txBody>
      </p:sp>
    </p:spTree>
  </p:cSld>
  <p:clrMapOvr>
    <a:masterClrMapping/>
  </p:clrMapOvr>
  <p:transition spd="slow">
    <p:cut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6" name="Shape 13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pic>
        <p:nvPicPr>
          <p:cNvPr id="137" name="Shape 1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0" x="375575"/>
            <a:ext cy="7313825" cx="8294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1" name="Shape 14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42" name="Shape 142"/>
          <p:cNvSpPr txBox="1"/>
          <p:nvPr>
            <p:ph idx="1" type="body"/>
          </p:nvPr>
        </p:nvSpPr>
        <p:spPr>
          <a:xfrm>
            <a:off y="1915125" x="0"/>
            <a:ext cy="1357499" cx="91440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sz="4500" lang="en"/>
              <a:t>Today, we’re coding in HTML!</a:t>
            </a:r>
          </a:p>
          <a:p>
            <a:pPr>
              <a:spcBef>
                <a:spcPts val="0"/>
              </a:spcBef>
              <a:buNone/>
            </a:pPr>
            <a:r>
              <a:rPr sz="2400" lang="en"/>
              <a:t>The webpage language.</a:t>
            </a:r>
          </a:p>
        </p:txBody>
      </p:sp>
    </p:spTree>
  </p:cSld>
  <p:clrMapOvr>
    <a:masterClrMapping/>
  </p:clrMapOvr>
  <p:transition spd="slow">
    <p:cut/>
  </p:transition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6" name="Shape 14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47" name="Shape 147"/>
          <p:cNvSpPr txBox="1"/>
          <p:nvPr>
            <p:ph idx="1" type="body"/>
          </p:nvPr>
        </p:nvSpPr>
        <p:spPr>
          <a:xfrm>
            <a:off y="1536699" x="457200"/>
            <a:ext cy="31463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 indent="-419100" marL="457200">
              <a:spcBef>
                <a:spcPts val="0"/>
              </a:spcBef>
              <a:buClr>
                <a:srgbClr val="000000"/>
              </a:buClr>
              <a:buSzPct val="100000"/>
              <a:buFont typeface="Quicksand"/>
              <a:buChar char="➔"/>
            </a:pPr>
            <a:r>
              <a:rPr lang="en"/>
              <a:t>They show us websites</a:t>
            </a:r>
          </a:p>
          <a:p>
            <a:pPr lvl="0" indent="-419100" marL="457200">
              <a:spcBef>
                <a:spcPts val="0"/>
              </a:spcBef>
              <a:buClr>
                <a:srgbClr val="000000"/>
              </a:buClr>
              <a:buSzPct val="100000"/>
              <a:buFont typeface="Quicksand"/>
              <a:buChar char="➔"/>
            </a:pPr>
            <a:r>
              <a:rPr lang="en"/>
              <a:t>They don’t understand English, but they </a:t>
            </a:r>
            <a:r>
              <a:rPr b="1" lang="en"/>
              <a:t>do</a:t>
            </a:r>
            <a:r>
              <a:rPr lang="en"/>
              <a:t> understand HTML  </a:t>
            </a:r>
          </a:p>
        </p:txBody>
      </p:sp>
      <p:sp>
        <p:nvSpPr>
          <p:cNvPr id="148" name="Shape 148"/>
          <p:cNvSpPr txBox="1"/>
          <p:nvPr>
            <p:ph type="title"/>
          </p:nvPr>
        </p:nvSpPr>
        <p:spPr>
          <a:xfrm>
            <a:off y="379525" x="457200"/>
            <a:ext cy="1196700" cx="86868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Browsers</a:t>
            </a:r>
          </a:p>
        </p:txBody>
      </p:sp>
      <p:pic>
        <p:nvPicPr>
          <p:cNvPr id="149" name="Shape 149"/>
          <p:cNvPicPr preferRelativeResize="0"/>
          <p:nvPr/>
        </p:nvPicPr>
        <p:blipFill rotWithShape="1">
          <a:blip r:embed="rId3">
            <a:alphaModFix/>
          </a:blip>
          <a:srcRect t="32470" b="32266" r="0" l="0"/>
          <a:stretch/>
        </p:blipFill>
        <p:spPr>
          <a:xfrm>
            <a:off y="3187175" x="913687"/>
            <a:ext cy="1343524" cx="671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3" name="Shape 15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54" name="Shape 154"/>
          <p:cNvSpPr txBox="1"/>
          <p:nvPr>
            <p:ph type="title"/>
          </p:nvPr>
        </p:nvSpPr>
        <p:spPr>
          <a:xfrm>
            <a:off y="379525" x="457200"/>
            <a:ext cy="1196700" cx="86868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HTML: </a:t>
            </a:r>
            <a:r>
              <a:rPr sz="3000" lang="en"/>
              <a:t>hyper text markup language</a:t>
            </a:r>
          </a:p>
        </p:txBody>
      </p:sp>
      <p:sp>
        <p:nvSpPr>
          <p:cNvPr id="155" name="Shape 155"/>
          <p:cNvSpPr txBox="1"/>
          <p:nvPr>
            <p:ph idx="1" type="body"/>
          </p:nvPr>
        </p:nvSpPr>
        <p:spPr>
          <a:xfrm>
            <a:off y="1536699" x="457200"/>
            <a:ext cy="31463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 indent="-393700" marL="457200">
              <a:spcBef>
                <a:spcPts val="0"/>
              </a:spcBef>
              <a:buClr>
                <a:srgbClr val="000000"/>
              </a:buClr>
              <a:buSzPct val="100000"/>
              <a:buFont typeface="Quicksand"/>
              <a:buChar char="➔"/>
            </a:pPr>
            <a:r>
              <a:rPr sz="2600" lang="en"/>
              <a:t>Remember: we use HTML to communicate with our browsers</a:t>
            </a:r>
          </a:p>
          <a:p>
            <a:pPr rtl="0" lvl="0" indent="-393700" marL="457200">
              <a:spcBef>
                <a:spcPts val="0"/>
              </a:spcBef>
              <a:buClr>
                <a:srgbClr val="000000"/>
              </a:buClr>
              <a:buSzPct val="100000"/>
              <a:buFont typeface="Quicksand"/>
              <a:buChar char="➔"/>
            </a:pPr>
            <a:r>
              <a:rPr sz="2600" lang="en"/>
              <a:t>When we use HTML, we are telling our browser information </a:t>
            </a:r>
            <a:r>
              <a:rPr u="sng" sz="2600" lang="en"/>
              <a:t>about</a:t>
            </a:r>
            <a:r>
              <a:rPr sz="2600" lang="en"/>
              <a:t> our webpage and what kind of content to </a:t>
            </a:r>
            <a:r>
              <a:rPr u="sng" sz="2600" lang="en"/>
              <a:t>display</a:t>
            </a:r>
          </a:p>
        </p:txBody>
      </p:sp>
    </p:spTree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6" name="Shape 5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7" name="Shape 57"/>
          <p:cNvSpPr txBox="1"/>
          <p:nvPr>
            <p:ph type="title"/>
          </p:nvPr>
        </p:nvSpPr>
        <p:spPr>
          <a:xfrm>
            <a:off y="379525" x="457200"/>
            <a:ext cy="1196700" cx="86868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b" anchorCtr="0">
            <a:noAutofit/>
          </a:bodyPr>
          <a:lstStyle/>
          <a:p>
            <a:pPr algn="l" rtl="0" lvl="0" marR="0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Quicksand"/>
              <a:buNone/>
            </a:pPr>
            <a:r>
              <a:rPr strike="noStrike" u="none" b="1" cap="none" baseline="0" sz="4800" lang="en" i="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Your Lead Instructor</a:t>
            </a:r>
          </a:p>
        </p:txBody>
      </p:sp>
      <p:sp>
        <p:nvSpPr>
          <p:cNvPr id="58" name="Shape 58"/>
          <p:cNvSpPr txBox="1"/>
          <p:nvPr>
            <p:ph idx="1" type="body"/>
          </p:nvPr>
        </p:nvSpPr>
        <p:spPr>
          <a:xfrm>
            <a:off y="1536699" x="457200"/>
            <a:ext cy="3146399" cx="82296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 algn="l" rtl="0" lvl="0" marR="0" indent="-39370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Quicksand"/>
              <a:buChar char="➔"/>
            </a:pPr>
            <a:r>
              <a:rPr strike="noStrike" u="none" b="0" cap="none" baseline="0" sz="2600" lang="en" i="0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Who am I?</a:t>
            </a:r>
          </a:p>
        </p:txBody>
      </p:sp>
      <p:sp>
        <p:nvSpPr>
          <p:cNvPr id="59" name="Shape 59"/>
          <p:cNvSpPr txBox="1"/>
          <p:nvPr/>
        </p:nvSpPr>
        <p:spPr>
          <a:xfrm>
            <a:off y="2238724" x="5119462"/>
            <a:ext cy="1692900" cx="3567300"/>
          </a:xfrm>
          <a:prstGeom prst="rect">
            <a:avLst/>
          </a:prstGeom>
          <a:noFill/>
          <a:ln>
            <a:noFill/>
          </a:ln>
        </p:spPr>
        <p:txBody>
          <a:bodyPr bIns="45700" rIns="91425" lIns="91425" tIns="45700" anchor="t" anchorCtr="0">
            <a:noAutofit/>
          </a:bodyPr>
          <a:lstStyle/>
          <a:p>
            <a:pPr algn="l" rtl="0" lvl="0" marR="0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Quicksand"/>
              <a:buNone/>
            </a:pPr>
            <a:r>
              <a:rPr strike="noStrike" u="none" b="0" cap="none" baseline="0" sz="2600" lang="en" i="0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I do….</a:t>
            </a:r>
          </a:p>
          <a:p>
            <a:pPr algn="l" rtl="0" lvl="0" marR="0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Quicksand"/>
              <a:buNone/>
            </a:pPr>
            <a:r>
              <a:rPr strike="noStrike" u="none" b="0" cap="none" baseline="0" sz="2600" lang="en" i="0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I like…</a:t>
            </a:r>
          </a:p>
          <a:p>
            <a:pPr algn="l" rtl="0" lvl="0" marR="0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Quicksand"/>
              <a:buNone/>
            </a:pPr>
            <a:r>
              <a:rPr strike="noStrike" u="none" b="0" cap="none" baseline="0" sz="2600" lang="en" i="0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When I grow up, I want to be….</a:t>
            </a:r>
          </a:p>
        </p:txBody>
      </p:sp>
      <p:sp>
        <p:nvSpPr>
          <p:cNvPr id="60" name="Shape 60"/>
          <p:cNvSpPr/>
          <p:nvPr/>
        </p:nvSpPr>
        <p:spPr>
          <a:xfrm>
            <a:off y="2238724" x="928558"/>
            <a:ext cy="2343599" cx="2999400"/>
          </a:xfrm>
          <a:prstGeom prst="rect">
            <a:avLst/>
          </a:prstGeom>
          <a:noFill/>
          <a:ln w="28575" cap="flat">
            <a:solidFill>
              <a:srgbClr val="7C5250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45700" rIns="91425" lIns="91425" tIns="45700" anchor="ctr" anchorCtr="0">
            <a:noAutofit/>
          </a:bodyPr>
          <a:lstStyle/>
          <a:p>
            <a:pPr algn="ctr" rtl="0" lvl="0" marR="0" indent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strike="noStrike" u="none" b="0" cap="none" baseline="0" sz="1400" lang="en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Picture ☺ </a:t>
            </a:r>
          </a:p>
        </p:txBody>
      </p:sp>
    </p:spTree>
  </p:cSld>
  <p:clrMapOvr>
    <a:masterClrMapping/>
  </p:clrMapOvr>
  <p:transition spd="slow">
    <p:cut/>
  </p:transition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9" name="Shape 15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60" name="Shape 160"/>
          <p:cNvSpPr txBox="1"/>
          <p:nvPr>
            <p:ph idx="1" type="body"/>
          </p:nvPr>
        </p:nvSpPr>
        <p:spPr>
          <a:xfrm>
            <a:off y="1915125" x="0"/>
            <a:ext cy="1357499" cx="91440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So… how do we read and write HTML?</a:t>
            </a:r>
          </a:p>
        </p:txBody>
      </p:sp>
    </p:spTree>
  </p:cSld>
  <p:clrMapOvr>
    <a:masterClrMapping/>
  </p:clrMapOvr>
  <p:transition spd="slow">
    <p:cut/>
  </p:transition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4" name="Shape 16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65" name="Shape 165"/>
          <p:cNvSpPr txBox="1"/>
          <p:nvPr>
            <p:ph idx="1" type="body"/>
          </p:nvPr>
        </p:nvSpPr>
        <p:spPr>
          <a:xfrm>
            <a:off y="1536699" x="457200"/>
            <a:ext cy="31463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algn="ctr" rtl="0" lv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00A279"/>
              </a:solidFill>
            </a:endParaRPr>
          </a:p>
          <a:p>
            <a:pPr algn="ctr" rtl="0" lvl="0">
              <a:spcBef>
                <a:spcPts val="0"/>
              </a:spcBef>
              <a:buNone/>
            </a:pPr>
            <a:r>
              <a:rPr lang="en">
                <a:solidFill>
                  <a:srgbClr val="00A279"/>
                </a:solidFill>
              </a:rPr>
              <a:t>&lt;p&gt;</a:t>
            </a:r>
            <a:r>
              <a:rPr lang="en">
                <a:solidFill>
                  <a:schemeClr val="dk1"/>
                </a:solidFill>
              </a:rPr>
              <a:t>This is a paragraph of text.</a:t>
            </a:r>
            <a:r>
              <a:rPr lang="en">
                <a:solidFill>
                  <a:srgbClr val="00A279"/>
                </a:solidFill>
              </a:rPr>
              <a:t>&lt;/p&gt;</a:t>
            </a:r>
          </a:p>
          <a:p>
            <a:pPr algn="l" rtl="0" lv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00A279"/>
              </a:solidFill>
            </a:endParaRPr>
          </a:p>
          <a:p>
            <a:pPr algn="ctr" rtl="0" lvl="0">
              <a:spcBef>
                <a:spcPts val="0"/>
              </a:spcBef>
              <a:buClr>
                <a:schemeClr val="dk1"/>
              </a:buClr>
              <a:buSzPct val="36666"/>
              <a:buFont typeface="Arial"/>
              <a:buNone/>
            </a:pPr>
            <a:r>
              <a:rPr lang="en"/>
              <a:t>element</a:t>
            </a:r>
          </a:p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6" name="Shape 166"/>
          <p:cNvSpPr txBox="1"/>
          <p:nvPr>
            <p:ph type="title"/>
          </p:nvPr>
        </p:nvSpPr>
        <p:spPr>
          <a:xfrm>
            <a:off y="379525" x="457200"/>
            <a:ext cy="1196700" cx="86868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sz="4400" lang="en"/>
              <a:t>HTML is made up of elements</a:t>
            </a:r>
          </a:p>
        </p:txBody>
      </p:sp>
      <p:sp>
        <p:nvSpPr>
          <p:cNvPr id="167" name="Shape 167"/>
          <p:cNvSpPr/>
          <p:nvPr/>
        </p:nvSpPr>
        <p:spPr>
          <a:xfrm rot="5400000" flipH="1">
            <a:off y="-605525" x="4392474"/>
            <a:ext cy="6854400" cx="306600"/>
          </a:xfrm>
          <a:prstGeom prst="leftBracket">
            <a:avLst>
              <a:gd fmla="val 8333" name="adj"/>
            </a:avLst>
          </a:prstGeom>
          <a:noFill/>
          <a:ln w="19050" cap="flat">
            <a:solidFill>
              <a:schemeClr val="dk1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  <p:transition spd="slow">
    <p:cut/>
  </p:transition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1" name="Shape 17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72" name="Shape 172"/>
          <p:cNvSpPr txBox="1"/>
          <p:nvPr>
            <p:ph type="title"/>
          </p:nvPr>
        </p:nvSpPr>
        <p:spPr>
          <a:xfrm>
            <a:off y="379525" x="457200"/>
            <a:ext cy="1196700" cx="86868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sz="4200" lang="en"/>
              <a:t>We use </a:t>
            </a:r>
            <a:r>
              <a:rPr u="sng" sz="4200" lang="en"/>
              <a:t>tags</a:t>
            </a:r>
            <a:r>
              <a:rPr sz="4200" lang="en"/>
              <a:t> to make elements</a:t>
            </a:r>
          </a:p>
        </p:txBody>
      </p:sp>
      <p:sp>
        <p:nvSpPr>
          <p:cNvPr id="173" name="Shape 173"/>
          <p:cNvSpPr txBox="1"/>
          <p:nvPr>
            <p:ph idx="1" type="body"/>
          </p:nvPr>
        </p:nvSpPr>
        <p:spPr>
          <a:xfrm>
            <a:off y="1536699" x="457200"/>
            <a:ext cy="31463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algn="l" rtl="0" lv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00A279"/>
              </a:solidFill>
            </a:endParaRPr>
          </a:p>
          <a:p>
            <a:pPr algn="ctr" rtl="0" lvl="0">
              <a:spcBef>
                <a:spcPts val="0"/>
              </a:spcBef>
              <a:buNone/>
            </a:pPr>
            <a:r>
              <a:rPr lang="en">
                <a:solidFill>
                  <a:srgbClr val="00A279"/>
                </a:solidFill>
              </a:rPr>
              <a:t>&lt;p&gt;</a:t>
            </a:r>
            <a:r>
              <a:rPr lang="en">
                <a:solidFill>
                  <a:schemeClr val="dk1"/>
                </a:solidFill>
              </a:rPr>
              <a:t>This is a paragraph of text.</a:t>
            </a:r>
            <a:r>
              <a:rPr lang="en">
                <a:solidFill>
                  <a:srgbClr val="00A279"/>
                </a:solidFill>
              </a:rPr>
              <a:t>&lt;/p&gt;</a:t>
            </a:r>
          </a:p>
          <a:p>
            <a:pPr algn="ctr" rtl="0" lv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00A279"/>
              </a:solidFill>
            </a:endParaRPr>
          </a:p>
          <a:p>
            <a:pPr algn="ctr" rtl="0" lvl="0">
              <a:spcBef>
                <a:spcPts val="0"/>
              </a:spcBef>
              <a:buNone/>
            </a:pPr>
            <a:r>
              <a:rPr lang="en">
                <a:solidFill>
                  <a:schemeClr val="dk2"/>
                </a:solidFill>
              </a:rPr>
              <a:t>opening tag                                closing tag</a:t>
            </a:r>
          </a:p>
          <a:p>
            <a:pPr algn="l" rtl="0" lvl="0" indent="-393700" marL="457200">
              <a:spcBef>
                <a:spcPts val="0"/>
              </a:spcBef>
              <a:buClr>
                <a:srgbClr val="000000"/>
              </a:buClr>
              <a:buSzPct val="100000"/>
              <a:buFont typeface="Quicksand"/>
              <a:buChar char="➔"/>
            </a:pPr>
            <a:r>
              <a:rPr sz="2600" lang="en"/>
              <a:t>what’s the main difference between the two?</a:t>
            </a:r>
          </a:p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174" name="Shape 174"/>
          <p:cNvCxnSpPr/>
          <p:nvPr/>
        </p:nvCxnSpPr>
        <p:spPr>
          <a:xfrm rot="10800000">
            <a:off y="2852800" x="1504325"/>
            <a:ext cy="514199" cx="0"/>
          </a:xfrm>
          <a:prstGeom prst="straightConnector1">
            <a:avLst/>
          </a:prstGeom>
          <a:noFill/>
          <a:ln w="38100" cap="flat">
            <a:solidFill>
              <a:srgbClr val="00A279"/>
            </a:solidFill>
            <a:prstDash val="solid"/>
            <a:round/>
            <a:headEnd w="lg" len="lg" type="none"/>
            <a:tailEnd w="lg" len="lg" type="triangle"/>
          </a:ln>
        </p:spPr>
      </p:cxnSp>
      <p:cxnSp>
        <p:nvCxnSpPr>
          <p:cNvPr id="175" name="Shape 175"/>
          <p:cNvCxnSpPr/>
          <p:nvPr/>
        </p:nvCxnSpPr>
        <p:spPr>
          <a:xfrm rot="10800000">
            <a:off y="2785850" x="7524050"/>
            <a:ext cy="514199" cx="0"/>
          </a:xfrm>
          <a:prstGeom prst="straightConnector1">
            <a:avLst/>
          </a:prstGeom>
          <a:noFill/>
          <a:ln w="38100" cap="flat">
            <a:solidFill>
              <a:srgbClr val="00A279"/>
            </a:solidFill>
            <a:prstDash val="solid"/>
            <a:round/>
            <a:headEnd w="lg" len="lg" type="none"/>
            <a:tailEnd w="lg" len="lg" type="triangle"/>
          </a:ln>
        </p:spPr>
      </p:cxnSp>
    </p:spTree>
  </p:cSld>
  <p:clrMapOvr>
    <a:masterClrMapping/>
  </p:clrMapOvr>
  <p:transition spd="slow">
    <p:cut/>
  </p:transition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9" name="Shape 17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80" name="Shape 180"/>
          <p:cNvSpPr txBox="1"/>
          <p:nvPr>
            <p:ph type="title"/>
          </p:nvPr>
        </p:nvSpPr>
        <p:spPr>
          <a:xfrm>
            <a:off y="379525" x="457200"/>
            <a:ext cy="1196700" cx="86868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Tags use &lt; and &gt; and /</a:t>
            </a:r>
          </a:p>
        </p:txBody>
      </p:sp>
      <p:pic>
        <p:nvPicPr>
          <p:cNvPr id="181" name="Shape 1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1653425" x="1281912"/>
            <a:ext cy="3054125" cx="6580177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Shape 182"/>
          <p:cNvSpPr/>
          <p:nvPr/>
        </p:nvSpPr>
        <p:spPr>
          <a:xfrm>
            <a:off y="3717325" x="5461550"/>
            <a:ext cy="395399" cx="855300"/>
          </a:xfrm>
          <a:prstGeom prst="rect">
            <a:avLst/>
          </a:prstGeom>
          <a:noFill/>
          <a:ln w="38100" cap="flat">
            <a:solidFill>
              <a:srgbClr val="FF9900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91425" rIns="91425" lIns="91425" t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3" name="Shape 183"/>
          <p:cNvSpPr/>
          <p:nvPr/>
        </p:nvSpPr>
        <p:spPr>
          <a:xfrm>
            <a:off y="3717325" x="6382775"/>
            <a:ext cy="395399" cx="361800"/>
          </a:xfrm>
          <a:prstGeom prst="rect">
            <a:avLst/>
          </a:prstGeom>
          <a:noFill/>
          <a:ln w="38100" cap="flat">
            <a:solidFill>
              <a:srgbClr val="FF9900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91425" rIns="91425" lIns="91425" t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4" name="Shape 184"/>
          <p:cNvSpPr txBox="1"/>
          <p:nvPr>
            <p:ph idx="1" type="body"/>
          </p:nvPr>
        </p:nvSpPr>
        <p:spPr>
          <a:xfrm>
            <a:off y="1536699" x="457200"/>
            <a:ext cy="31463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8" name="Shape 18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89" name="Shape 189"/>
          <p:cNvSpPr txBox="1"/>
          <p:nvPr>
            <p:ph type="title"/>
          </p:nvPr>
        </p:nvSpPr>
        <p:spPr>
          <a:xfrm>
            <a:off y="379525" x="457200"/>
            <a:ext cy="1196700" cx="86868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Tags always come in </a:t>
            </a:r>
            <a:r>
              <a:rPr u="sng" lang="en"/>
              <a:t>pairs</a:t>
            </a:r>
          </a:p>
        </p:txBody>
      </p:sp>
      <p:sp>
        <p:nvSpPr>
          <p:cNvPr id="190" name="Shape 190"/>
          <p:cNvSpPr txBox="1"/>
          <p:nvPr>
            <p:ph idx="1" type="body"/>
          </p:nvPr>
        </p:nvSpPr>
        <p:spPr>
          <a:xfrm>
            <a:off y="1536699" x="457200"/>
            <a:ext cy="31463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algn="ctr" rtl="0" lv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00A279"/>
              </a:solidFill>
            </a:endParaRPr>
          </a:p>
          <a:p>
            <a:pPr rtl="0" lvl="0">
              <a:spcBef>
                <a:spcPts val="0"/>
              </a:spcBef>
              <a:buNone/>
            </a:pPr>
            <a:r>
              <a:rPr lang="en">
                <a:solidFill>
                  <a:srgbClr val="00A279"/>
                </a:solidFill>
              </a:rPr>
              <a:t>&lt;p&gt;</a:t>
            </a:r>
            <a:r>
              <a:rPr lang="en">
                <a:solidFill>
                  <a:schemeClr val="dk1"/>
                </a:solidFill>
              </a:rPr>
              <a:t>This is a paragraph of text.</a:t>
            </a:r>
            <a:r>
              <a:rPr lang="en">
                <a:solidFill>
                  <a:srgbClr val="00A279"/>
                </a:solidFill>
              </a:rPr>
              <a:t>&lt;/p&gt; </a:t>
            </a:r>
            <a:r>
              <a:rPr lang="en"/>
              <a:t>=</a:t>
            </a:r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00A279"/>
              </a:solidFill>
            </a:endParaRPr>
          </a:p>
          <a:p>
            <a:pPr rtl="0" lvl="0">
              <a:spcBef>
                <a:spcPts val="0"/>
              </a:spcBef>
              <a:buNone/>
            </a:pPr>
            <a:r>
              <a:rPr lang="en">
                <a:solidFill>
                  <a:srgbClr val="00A279"/>
                </a:solidFill>
              </a:rPr>
              <a:t>&lt;p&gt;</a:t>
            </a:r>
            <a:r>
              <a:rPr lang="en">
                <a:solidFill>
                  <a:schemeClr val="dk1"/>
                </a:solidFill>
              </a:rPr>
              <a:t>This is a paragraph of text.</a:t>
            </a:r>
            <a:r>
              <a:rPr lang="en">
                <a:solidFill>
                  <a:srgbClr val="00A279"/>
                </a:solidFill>
              </a:rPr>
              <a:t>        </a:t>
            </a:r>
            <a:r>
              <a:rPr lang="en"/>
              <a:t>=</a:t>
            </a:r>
            <a:r>
              <a:rPr lang="en">
                <a:solidFill>
                  <a:srgbClr val="00A279"/>
                </a:solidFill>
              </a:rPr>
              <a:t> </a:t>
            </a:r>
          </a:p>
          <a:p>
            <a:pPr algn="ctr" rtl="0"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>
              <a:solidFill>
                <a:srgbClr val="00A279"/>
              </a:solidFill>
            </a:endParaRPr>
          </a:p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91" name="Shape 1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3370025" x="7827425"/>
            <a:ext cy="788225" cx="1188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Shape 1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y="2065270" x="7827425"/>
            <a:ext cy="815554" cx="1188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6" name="Shape 19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97" name="Shape 197"/>
          <p:cNvSpPr txBox="1"/>
          <p:nvPr>
            <p:ph type="title"/>
          </p:nvPr>
        </p:nvSpPr>
        <p:spPr>
          <a:xfrm>
            <a:off y="379525" x="457200"/>
            <a:ext cy="1196700" cx="86868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sz="4000" lang="en"/>
              <a:t>Understanding a basic HTML file</a:t>
            </a:r>
          </a:p>
        </p:txBody>
      </p:sp>
      <p:sp>
        <p:nvSpPr>
          <p:cNvPr id="198" name="Shape 198"/>
          <p:cNvSpPr txBox="1"/>
          <p:nvPr>
            <p:ph idx="1" type="body"/>
          </p:nvPr>
        </p:nvSpPr>
        <p:spPr>
          <a:xfrm>
            <a:off y="1536699" x="457200"/>
            <a:ext cy="31463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sz="2600" lang="en"/>
              <a:t>&lt;html&gt; </a:t>
            </a:r>
          </a:p>
          <a:p>
            <a:pPr rtl="0">
              <a:spcBef>
                <a:spcPts val="0"/>
              </a:spcBef>
              <a:buNone/>
            </a:pPr>
            <a:r>
              <a:rPr sz="2600" lang="en"/>
              <a:t>&lt;head&gt;</a:t>
            </a:r>
          </a:p>
          <a:p>
            <a:pPr rtl="0">
              <a:spcBef>
                <a:spcPts val="0"/>
              </a:spcBef>
              <a:buNone/>
            </a:pPr>
            <a:r>
              <a:rPr sz="2600" lang="en"/>
              <a:t>&lt;/head&gt;</a:t>
            </a:r>
          </a:p>
          <a:p>
            <a:pPr rtl="0">
              <a:spcBef>
                <a:spcPts val="0"/>
              </a:spcBef>
              <a:buNone/>
            </a:pPr>
            <a:r>
              <a:rPr sz="2600" lang="en"/>
              <a:t>&lt;body&gt;</a:t>
            </a:r>
          </a:p>
          <a:p>
            <a:pPr rtl="0">
              <a:spcBef>
                <a:spcPts val="0"/>
              </a:spcBef>
              <a:buNone/>
            </a:pPr>
            <a:r>
              <a:rPr sz="2600" lang="en"/>
              <a:t>&lt;/body&gt;</a:t>
            </a:r>
          </a:p>
          <a:p>
            <a:pPr>
              <a:spcBef>
                <a:spcPts val="0"/>
              </a:spcBef>
              <a:buNone/>
            </a:pPr>
            <a:r>
              <a:rPr sz="2600" lang="en"/>
              <a:t>&lt;/html&gt;</a:t>
            </a:r>
          </a:p>
        </p:txBody>
      </p:sp>
      <p:sp>
        <p:nvSpPr>
          <p:cNvPr id="199" name="Shape 199"/>
          <p:cNvSpPr txBox="1"/>
          <p:nvPr>
            <p:ph idx="2" type="body"/>
          </p:nvPr>
        </p:nvSpPr>
        <p:spPr>
          <a:xfrm>
            <a:off y="1601950" x="2792025"/>
            <a:ext cy="3146399" cx="59268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>
              <a:lnSpc>
                <a:spcPct val="140000"/>
              </a:lnSpc>
              <a:spcBef>
                <a:spcPts val="0"/>
              </a:spcBef>
              <a:buNone/>
            </a:pPr>
            <a:r>
              <a:rPr sz="1900" lang="en"/>
              <a:t>We’re going to start communicating in HTML</a:t>
            </a:r>
          </a:p>
          <a:p>
            <a:pPr rtl="0">
              <a:lnSpc>
                <a:spcPct val="140000"/>
              </a:lnSpc>
              <a:spcBef>
                <a:spcPts val="0"/>
              </a:spcBef>
              <a:buNone/>
            </a:pPr>
            <a:r>
              <a:rPr sz="1900" lang="en"/>
              <a:t>Information about our webpage starts here</a:t>
            </a:r>
          </a:p>
          <a:p>
            <a:pPr rtl="0">
              <a:lnSpc>
                <a:spcPct val="140000"/>
              </a:lnSpc>
              <a:spcBef>
                <a:spcPts val="0"/>
              </a:spcBef>
              <a:buNone/>
            </a:pPr>
            <a:r>
              <a:rPr sz="1900" lang="en"/>
              <a:t>Information about our website ends here</a:t>
            </a:r>
          </a:p>
          <a:p>
            <a:pPr rtl="0">
              <a:lnSpc>
                <a:spcPct val="140000"/>
              </a:lnSpc>
              <a:spcBef>
                <a:spcPts val="0"/>
              </a:spcBef>
              <a:buNone/>
            </a:pPr>
            <a:r>
              <a:rPr sz="1900" lang="en"/>
              <a:t>Content to display starts here</a:t>
            </a:r>
          </a:p>
          <a:p>
            <a:pPr rtl="0">
              <a:lnSpc>
                <a:spcPct val="140000"/>
              </a:lnSpc>
              <a:spcBef>
                <a:spcPts val="0"/>
              </a:spcBef>
              <a:buNone/>
            </a:pPr>
            <a:r>
              <a:rPr sz="1900" lang="en"/>
              <a:t>Content to display ends here</a:t>
            </a:r>
          </a:p>
          <a:p>
            <a:pPr rtl="0">
              <a:lnSpc>
                <a:spcPct val="140000"/>
              </a:lnSpc>
              <a:spcBef>
                <a:spcPts val="0"/>
              </a:spcBef>
              <a:buNone/>
            </a:pPr>
            <a:r>
              <a:rPr sz="1900" lang="en"/>
              <a:t>We’re going to stop communicating in HTML</a:t>
            </a:r>
          </a:p>
          <a:p>
            <a:pPr rtl="0" lvl="0">
              <a:lnSpc>
                <a:spcPct val="140000"/>
              </a:lnSpc>
              <a:spcBef>
                <a:spcPts val="0"/>
              </a:spcBef>
              <a:buNone/>
            </a:pPr>
            <a:r>
              <a:t/>
            </a:r>
            <a:endParaRPr sz="1900"/>
          </a:p>
        </p:txBody>
      </p:sp>
      <p:cxnSp>
        <p:nvCxnSpPr>
          <p:cNvPr id="200" name="Shape 200"/>
          <p:cNvCxnSpPr/>
          <p:nvPr/>
        </p:nvCxnSpPr>
        <p:spPr>
          <a:xfrm>
            <a:off y="1711600" x="2434675"/>
            <a:ext cy="2796600" cx="0"/>
          </a:xfrm>
          <a:prstGeom prst="straightConnector1">
            <a:avLst/>
          </a:prstGeom>
          <a:noFill/>
          <a:ln w="38100" cap="flat">
            <a:solidFill>
              <a:srgbClr val="00A279"/>
            </a:solidFill>
            <a:prstDash val="solid"/>
            <a:round/>
            <a:headEnd w="lg" len="lg" type="none"/>
            <a:tailEnd w="lg" len="lg" type="none"/>
          </a:ln>
        </p:spPr>
      </p:cxnSp>
    </p:spTree>
  </p:cSld>
  <p:clrMapOvr>
    <a:masterClrMapping/>
  </p:clrMapOvr>
  <p:transition spd="slow">
    <p:cut/>
  </p:transition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4" name="Shape 20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05" name="Shape 205"/>
          <p:cNvSpPr txBox="1"/>
          <p:nvPr>
            <p:ph type="title"/>
          </p:nvPr>
        </p:nvSpPr>
        <p:spPr>
          <a:xfrm>
            <a:off y="379525" x="457200"/>
            <a:ext cy="1196700" cx="86868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sz="3600" lang="en"/>
              <a:t>Remember: Tags have to be </a:t>
            </a:r>
            <a:r>
              <a:rPr sz="3600" lang="en" i="1"/>
              <a:t>perfect</a:t>
            </a:r>
          </a:p>
        </p:txBody>
      </p:sp>
      <p:sp>
        <p:nvSpPr>
          <p:cNvPr id="206" name="Shape 206"/>
          <p:cNvSpPr txBox="1"/>
          <p:nvPr>
            <p:ph idx="1" type="body"/>
          </p:nvPr>
        </p:nvSpPr>
        <p:spPr>
          <a:xfrm>
            <a:off y="1536699" x="457200"/>
            <a:ext cy="31463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algn="l" rtl="0" lv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00A279"/>
              </a:solidFill>
            </a:endParaRPr>
          </a:p>
          <a:p>
            <a:pPr algn="ctr" rtl="0" lvl="0">
              <a:spcBef>
                <a:spcPts val="0"/>
              </a:spcBef>
              <a:buNone/>
            </a:pPr>
            <a:r>
              <a:rPr lang="en">
                <a:solidFill>
                  <a:srgbClr val="00A279"/>
                </a:solidFill>
              </a:rPr>
              <a:t>&lt;p&gt;</a:t>
            </a:r>
            <a:r>
              <a:rPr lang="en">
                <a:solidFill>
                  <a:schemeClr val="dk1"/>
                </a:solidFill>
              </a:rPr>
              <a:t>This is a paragraph of text.</a:t>
            </a:r>
            <a:r>
              <a:rPr lang="en">
                <a:solidFill>
                  <a:srgbClr val="00A279"/>
                </a:solidFill>
              </a:rPr>
              <a:t>&lt;/p&gt;</a:t>
            </a:r>
          </a:p>
          <a:p>
            <a:pPr algn="ctr" rtl="0" lv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00A279"/>
              </a:solidFill>
            </a:endParaRPr>
          </a:p>
          <a:p>
            <a:pPr algn="ctr" rtl="0" lvl="0">
              <a:spcBef>
                <a:spcPts val="0"/>
              </a:spcBef>
              <a:buNone/>
            </a:pPr>
            <a:r>
              <a:rPr lang="en">
                <a:solidFill>
                  <a:schemeClr val="dk2"/>
                </a:solidFill>
              </a:rPr>
              <a:t>opening tag                                closing tag</a:t>
            </a:r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207" name="Shape 207"/>
          <p:cNvCxnSpPr/>
          <p:nvPr/>
        </p:nvCxnSpPr>
        <p:spPr>
          <a:xfrm rot="10800000">
            <a:off y="2852800" x="1504325"/>
            <a:ext cy="514199" cx="0"/>
          </a:xfrm>
          <a:prstGeom prst="straightConnector1">
            <a:avLst/>
          </a:prstGeom>
          <a:noFill/>
          <a:ln w="38100" cap="flat">
            <a:solidFill>
              <a:srgbClr val="00A279"/>
            </a:solidFill>
            <a:prstDash val="solid"/>
            <a:round/>
            <a:headEnd w="lg" len="lg" type="none"/>
            <a:tailEnd w="lg" len="lg" type="triangle"/>
          </a:ln>
        </p:spPr>
      </p:cxnSp>
      <p:cxnSp>
        <p:nvCxnSpPr>
          <p:cNvPr id="208" name="Shape 208"/>
          <p:cNvCxnSpPr/>
          <p:nvPr/>
        </p:nvCxnSpPr>
        <p:spPr>
          <a:xfrm rot="10800000">
            <a:off y="2785850" x="7524050"/>
            <a:ext cy="514199" cx="0"/>
          </a:xfrm>
          <a:prstGeom prst="straightConnector1">
            <a:avLst/>
          </a:prstGeom>
          <a:noFill/>
          <a:ln w="38100" cap="flat">
            <a:solidFill>
              <a:srgbClr val="00A279"/>
            </a:solidFill>
            <a:prstDash val="solid"/>
            <a:round/>
            <a:headEnd w="lg" len="lg" type="none"/>
            <a:tailEnd w="lg" len="lg" type="triangle"/>
          </a:ln>
        </p:spPr>
      </p:cxnSp>
    </p:spTree>
  </p:cSld>
  <p:clrMapOvr>
    <a:masterClrMapping/>
  </p:clrMapOvr>
  <p:transition spd="slow">
    <p:cut/>
  </p:transition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2" name="Shape 21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13" name="Shape 213"/>
          <p:cNvSpPr txBox="1"/>
          <p:nvPr>
            <p:ph type="title"/>
          </p:nvPr>
        </p:nvSpPr>
        <p:spPr>
          <a:xfrm>
            <a:off y="379525" x="457200"/>
            <a:ext cy="1196700" cx="86868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/>
              <a:t>Is this right?</a:t>
            </a:r>
          </a:p>
        </p:txBody>
      </p:sp>
      <p:sp>
        <p:nvSpPr>
          <p:cNvPr id="214" name="Shape 214"/>
          <p:cNvSpPr txBox="1"/>
          <p:nvPr>
            <p:ph idx="1" type="body"/>
          </p:nvPr>
        </p:nvSpPr>
        <p:spPr>
          <a:xfrm>
            <a:off y="1536699" x="457200"/>
            <a:ext cy="31463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algn="l" rtl="0" lv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00A279"/>
              </a:solidFill>
            </a:endParaRPr>
          </a:p>
          <a:p>
            <a:pPr algn="ctr" rtl="0" lvl="0">
              <a:spcBef>
                <a:spcPts val="0"/>
              </a:spcBef>
              <a:buNone/>
            </a:pPr>
            <a:r>
              <a:rPr lang="en">
                <a:solidFill>
                  <a:srgbClr val="00A279"/>
                </a:solidFill>
              </a:rPr>
              <a:t>&lt;p&gt;</a:t>
            </a:r>
            <a:r>
              <a:rPr lang="en">
                <a:solidFill>
                  <a:schemeClr val="dk1"/>
                </a:solidFill>
              </a:rPr>
              <a:t>This is a paragraph of text.</a:t>
            </a:r>
            <a:r>
              <a:rPr lang="en">
                <a:solidFill>
                  <a:srgbClr val="00A279"/>
                </a:solidFill>
              </a:rPr>
              <a:t>&lt;p&gt;</a:t>
            </a:r>
          </a:p>
          <a:p>
            <a:pPr algn="ctr" rtl="0" lv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00A279"/>
              </a:solidFill>
            </a:endParaRPr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8" name="Shape 21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19" name="Shape 219"/>
          <p:cNvSpPr txBox="1"/>
          <p:nvPr>
            <p:ph type="title"/>
          </p:nvPr>
        </p:nvSpPr>
        <p:spPr>
          <a:xfrm>
            <a:off y="379525" x="457200"/>
            <a:ext cy="1196700" cx="86868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/>
              <a:t>Is this right?</a:t>
            </a:r>
          </a:p>
        </p:txBody>
      </p:sp>
      <p:sp>
        <p:nvSpPr>
          <p:cNvPr id="220" name="Shape 220"/>
          <p:cNvSpPr txBox="1"/>
          <p:nvPr>
            <p:ph idx="1" type="body"/>
          </p:nvPr>
        </p:nvSpPr>
        <p:spPr>
          <a:xfrm>
            <a:off y="1536699" x="457200"/>
            <a:ext cy="31463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algn="l" rtl="0" lv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00A279"/>
              </a:solidFill>
            </a:endParaRPr>
          </a:p>
          <a:p>
            <a:pPr algn="ctr" rtl="0" lvl="0">
              <a:spcBef>
                <a:spcPts val="0"/>
              </a:spcBef>
              <a:buNone/>
            </a:pPr>
            <a:r>
              <a:rPr lang="en">
                <a:solidFill>
                  <a:srgbClr val="00A279"/>
                </a:solidFill>
              </a:rPr>
              <a:t>&lt;p&gt;</a:t>
            </a:r>
            <a:r>
              <a:rPr lang="en">
                <a:solidFill>
                  <a:schemeClr val="dk1"/>
                </a:solidFill>
              </a:rPr>
              <a:t>This is a paragraph of text.</a:t>
            </a:r>
          </a:p>
          <a:p>
            <a:pPr algn="ctr" rtl="0" lv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00A279"/>
              </a:solidFill>
            </a:endParaRPr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4" name="Shape 22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25" name="Shape 225"/>
          <p:cNvSpPr txBox="1"/>
          <p:nvPr>
            <p:ph type="title"/>
          </p:nvPr>
        </p:nvSpPr>
        <p:spPr>
          <a:xfrm>
            <a:off y="379525" x="457200"/>
            <a:ext cy="1196700" cx="86868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/>
              <a:t>Is this right?</a:t>
            </a:r>
          </a:p>
        </p:txBody>
      </p:sp>
      <p:sp>
        <p:nvSpPr>
          <p:cNvPr id="226" name="Shape 226"/>
          <p:cNvSpPr txBox="1"/>
          <p:nvPr>
            <p:ph idx="1" type="body"/>
          </p:nvPr>
        </p:nvSpPr>
        <p:spPr>
          <a:xfrm>
            <a:off y="1536699" x="457200"/>
            <a:ext cy="31463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algn="l" rtl="0" lv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00A279"/>
              </a:solidFill>
            </a:endParaRPr>
          </a:p>
          <a:p>
            <a:pPr algn="ctr" rtl="0" lvl="0">
              <a:spcBef>
                <a:spcPts val="0"/>
              </a:spcBef>
              <a:buNone/>
            </a:pPr>
            <a:r>
              <a:rPr lang="en">
                <a:solidFill>
                  <a:srgbClr val="00A279"/>
                </a:solidFill>
              </a:rPr>
              <a:t>p&gt;</a:t>
            </a:r>
            <a:r>
              <a:rPr lang="en">
                <a:solidFill>
                  <a:schemeClr val="dk1"/>
                </a:solidFill>
              </a:rPr>
              <a:t>This is a paragraph of text.</a:t>
            </a:r>
            <a:r>
              <a:rPr lang="en">
                <a:solidFill>
                  <a:srgbClr val="00A279"/>
                </a:solidFill>
              </a:rPr>
              <a:t>&lt;/p&gt;</a:t>
            </a:r>
          </a:p>
          <a:p>
            <a:pPr algn="ctr" rtl="0" lv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00A279"/>
              </a:solidFill>
            </a:endParaRPr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4" name="Shape 6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65" name="Shape 65"/>
          <p:cNvSpPr txBox="1"/>
          <p:nvPr>
            <p:ph idx="1" type="body"/>
          </p:nvPr>
        </p:nvSpPr>
        <p:spPr>
          <a:xfrm>
            <a:off y="1631475" x="0"/>
            <a:ext cy="1357499" cx="91440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sz="4600" lang="en"/>
              <a:t>Ice Breaker: Let’s get to know each other!</a:t>
            </a:r>
          </a:p>
        </p:txBody>
      </p:sp>
    </p:spTree>
  </p:cSld>
  <p:clrMapOvr>
    <a:masterClrMapping/>
  </p:clrMapOvr>
  <p:transition spd="slow">
    <p:cut/>
  </p:transition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0" name="Shape 23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31" name="Shape 231"/>
          <p:cNvSpPr txBox="1"/>
          <p:nvPr>
            <p:ph type="title"/>
          </p:nvPr>
        </p:nvSpPr>
        <p:spPr>
          <a:xfrm>
            <a:off y="379525" x="457200"/>
            <a:ext cy="1196700" cx="86868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/>
              <a:t>Is this right?</a:t>
            </a:r>
          </a:p>
        </p:txBody>
      </p:sp>
      <p:sp>
        <p:nvSpPr>
          <p:cNvPr id="232" name="Shape 232"/>
          <p:cNvSpPr txBox="1"/>
          <p:nvPr>
            <p:ph idx="1" type="body"/>
          </p:nvPr>
        </p:nvSpPr>
        <p:spPr>
          <a:xfrm>
            <a:off y="1536699" x="457200"/>
            <a:ext cy="31463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algn="l" rtl="0" lv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00A279"/>
              </a:solidFill>
            </a:endParaRPr>
          </a:p>
          <a:p>
            <a:pPr algn="ctr" rtl="0" lvl="0">
              <a:spcBef>
                <a:spcPts val="0"/>
              </a:spcBef>
              <a:buNone/>
            </a:pPr>
            <a:r>
              <a:rPr lang="en">
                <a:solidFill>
                  <a:srgbClr val="00A279"/>
                </a:solidFill>
              </a:rPr>
              <a:t>&lt;p&gt;</a:t>
            </a:r>
            <a:r>
              <a:rPr lang="en">
                <a:solidFill>
                  <a:schemeClr val="dk1"/>
                </a:solidFill>
              </a:rPr>
              <a:t>This is a paragraph of text.</a:t>
            </a:r>
            <a:r>
              <a:rPr lang="en">
                <a:solidFill>
                  <a:srgbClr val="00A279"/>
                </a:solidFill>
              </a:rPr>
              <a:t>&lt;/b&gt;</a:t>
            </a:r>
          </a:p>
          <a:p>
            <a:pPr algn="ctr" rtl="0" lv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00A279"/>
              </a:solidFill>
            </a:endParaRPr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6" name="Shape 23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37" name="Shape 237"/>
          <p:cNvSpPr txBox="1"/>
          <p:nvPr>
            <p:ph idx="1" type="body"/>
          </p:nvPr>
        </p:nvSpPr>
        <p:spPr>
          <a:xfrm>
            <a:off y="1915125" x="0"/>
            <a:ext cy="1357499" cx="91440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Ready to start coding?!</a:t>
            </a:r>
          </a:p>
        </p:txBody>
      </p:sp>
    </p:spTree>
  </p:cSld>
  <p:clrMapOvr>
    <a:masterClrMapping/>
  </p:clrMapOvr>
  <p:transition spd="slow">
    <p:cut/>
  </p:transition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1" name="Shape 24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42" name="Shape 242"/>
          <p:cNvSpPr txBox="1"/>
          <p:nvPr>
            <p:ph idx="1" type="body"/>
          </p:nvPr>
        </p:nvSpPr>
        <p:spPr>
          <a:xfrm>
            <a:off y="1915125" x="0"/>
            <a:ext cy="1357499" cx="91440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sz="4800" lang="en">
                <a:solidFill>
                  <a:srgbClr val="FFFFFF"/>
                </a:solidFill>
              </a:rPr>
              <a:t>Today, we’re using a tool called Mozilla Thimble</a:t>
            </a:r>
          </a:p>
        </p:txBody>
      </p:sp>
    </p:spTree>
  </p:cSld>
  <p:clrMapOvr>
    <a:masterClrMapping/>
  </p:clrMapOvr>
  <p:transition spd="slow">
    <p:cut/>
  </p:transition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6" name="Shape 24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47" name="Shape 247"/>
          <p:cNvSpPr txBox="1"/>
          <p:nvPr>
            <p:ph idx="1" type="body"/>
          </p:nvPr>
        </p:nvSpPr>
        <p:spPr>
          <a:xfrm>
            <a:off y="1536699" x="457200"/>
            <a:ext cy="31463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>
              <a:spcBef>
                <a:spcPts val="0"/>
              </a:spcBef>
              <a:buNone/>
            </a:pPr>
            <a:r>
              <a:rPr lang="en"/>
              <a:t>email: workshops@kidslearningcode.com</a:t>
            </a:r>
          </a:p>
          <a:p>
            <a:pPr rtl="0">
              <a:spcBef>
                <a:spcPts val="0"/>
              </a:spcBef>
              <a:buNone/>
            </a:pPr>
            <a:r>
              <a:rPr lang="en"/>
              <a:t>password: helloworld123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→ Choose to ‘login with Persona’</a:t>
            </a:r>
          </a:p>
        </p:txBody>
      </p:sp>
      <p:sp>
        <p:nvSpPr>
          <p:cNvPr id="248" name="Shape 248"/>
          <p:cNvSpPr txBox="1"/>
          <p:nvPr>
            <p:ph type="title"/>
          </p:nvPr>
        </p:nvSpPr>
        <p:spPr>
          <a:xfrm>
            <a:off y="379525" x="457200"/>
            <a:ext cy="1196700" cx="86868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webmaker.org</a:t>
            </a:r>
          </a:p>
        </p:txBody>
      </p:sp>
      <p:pic>
        <p:nvPicPr>
          <p:cNvPr id="249" name="Shape 2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1978025" x="0"/>
            <a:ext cy="1187450" cx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Shape 250"/>
          <p:cNvSpPr/>
          <p:nvPr/>
        </p:nvSpPr>
        <p:spPr>
          <a:xfrm rot="5400000">
            <a:off y="1461324" x="6046950"/>
            <a:ext cy="493499" cx="1228199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bIns="91425" rIns="91425" lIns="91425" t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4" name="Shape 25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55" name="Shape 255"/>
          <p:cNvSpPr txBox="1"/>
          <p:nvPr>
            <p:ph type="title"/>
          </p:nvPr>
        </p:nvSpPr>
        <p:spPr>
          <a:xfrm>
            <a:off y="379525" x="457200"/>
            <a:ext cy="1196700" cx="86868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webmaker.org</a:t>
            </a:r>
          </a:p>
        </p:txBody>
      </p:sp>
      <p:pic>
        <p:nvPicPr>
          <p:cNvPr id="256" name="Shape 2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2008886" x="0"/>
            <a:ext cy="1413626" cx="9143999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Shape 257"/>
          <p:cNvSpPr/>
          <p:nvPr/>
        </p:nvSpPr>
        <p:spPr>
          <a:xfrm>
            <a:off y="2565800" x="1583350"/>
            <a:ext cy="395399" cx="690899"/>
          </a:xfrm>
          <a:prstGeom prst="rect">
            <a:avLst/>
          </a:prstGeom>
          <a:noFill/>
          <a:ln w="38100" cap="flat">
            <a:solidFill>
              <a:srgbClr val="FF9900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91425" rIns="91425" lIns="91425" t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8" name="Shape 258"/>
          <p:cNvSpPr/>
          <p:nvPr/>
        </p:nvSpPr>
        <p:spPr>
          <a:xfrm>
            <a:off y="2961200" x="1583350"/>
            <a:ext cy="349499" cx="490499"/>
          </a:xfrm>
          <a:prstGeom prst="rect">
            <a:avLst/>
          </a:prstGeom>
          <a:noFill/>
          <a:ln w="38100" cap="flat">
            <a:solidFill>
              <a:srgbClr val="FF9900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91425" rIns="91425" lIns="91425" t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9" name="Shape 259"/>
          <p:cNvSpPr txBox="1"/>
          <p:nvPr>
            <p:ph idx="1" type="body"/>
          </p:nvPr>
        </p:nvSpPr>
        <p:spPr>
          <a:xfrm>
            <a:off y="1536699" x="457200"/>
            <a:ext cy="31463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3" name="Shape 26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64" name="Shape 264"/>
          <p:cNvSpPr txBox="1"/>
          <p:nvPr>
            <p:ph type="title"/>
          </p:nvPr>
        </p:nvSpPr>
        <p:spPr>
          <a:xfrm>
            <a:off y="379525" x="457200"/>
            <a:ext cy="1196700" cx="86868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Nesting</a:t>
            </a:r>
          </a:p>
        </p:txBody>
      </p:sp>
      <p:sp>
        <p:nvSpPr>
          <p:cNvPr id="265" name="Shape 265"/>
          <p:cNvSpPr txBox="1"/>
          <p:nvPr>
            <p:ph idx="1" type="body"/>
          </p:nvPr>
        </p:nvSpPr>
        <p:spPr>
          <a:xfrm>
            <a:off y="1536699" x="457200"/>
            <a:ext cy="31463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 indent="-393700" marL="457200">
              <a:spcBef>
                <a:spcPts val="0"/>
              </a:spcBef>
              <a:buClr>
                <a:srgbClr val="000000"/>
              </a:buClr>
              <a:buSzPct val="100000"/>
              <a:buFont typeface="Quicksand"/>
              <a:buChar char="➔"/>
            </a:pPr>
            <a:r>
              <a:rPr sz="2600" lang="en"/>
              <a:t>Look at all the tags Thimble gives you! </a:t>
            </a:r>
          </a:p>
          <a:p>
            <a:pPr rtl="0" lvl="0" indent="-393700" marL="457200">
              <a:spcBef>
                <a:spcPts val="0"/>
              </a:spcBef>
              <a:buClr>
                <a:srgbClr val="000000"/>
              </a:buClr>
              <a:buSzPct val="100000"/>
              <a:buFont typeface="Quicksand"/>
              <a:buChar char="➔"/>
            </a:pPr>
            <a:r>
              <a:rPr sz="2600" lang="en"/>
              <a:t>Which ones do you recognize?</a:t>
            </a:r>
          </a:p>
          <a:p>
            <a:pPr rtl="0" lvl="0" indent="-393700" marL="457200">
              <a:spcBef>
                <a:spcPts val="0"/>
              </a:spcBef>
              <a:buClr>
                <a:srgbClr val="000000"/>
              </a:buClr>
              <a:buSzPct val="100000"/>
              <a:buFont typeface="Quicksand"/>
              <a:buChar char="➔"/>
            </a:pPr>
            <a:r>
              <a:rPr sz="2600" lang="en"/>
              <a:t>Look closely, and you’ll see that there are tags </a:t>
            </a:r>
            <a:r>
              <a:rPr sz="2600" lang="en" i="1"/>
              <a:t>inside</a:t>
            </a:r>
            <a:r>
              <a:rPr sz="2600" lang="en"/>
              <a:t> other tags</a:t>
            </a:r>
          </a:p>
          <a:p>
            <a:pPr rtl="0" lvl="0" indent="-393700" marL="457200">
              <a:spcBef>
                <a:spcPts val="0"/>
              </a:spcBef>
              <a:buClr>
                <a:srgbClr val="000000"/>
              </a:buClr>
              <a:buSzPct val="100000"/>
              <a:buFont typeface="Quicksand"/>
              <a:buChar char="➔"/>
            </a:pPr>
            <a:r>
              <a:rPr sz="2600" lang="en"/>
              <a:t>This is called </a:t>
            </a:r>
            <a:r>
              <a:rPr u="sng" sz="2600" lang="en"/>
              <a:t>nesting</a:t>
            </a:r>
          </a:p>
          <a:p>
            <a:pPr rtl="0" lvl="0" indent="-393700" marL="457200">
              <a:spcBef>
                <a:spcPts val="0"/>
              </a:spcBef>
              <a:buClr>
                <a:srgbClr val="000000"/>
              </a:buClr>
              <a:buSzPct val="100000"/>
              <a:buFont typeface="Quicksand"/>
              <a:buChar char="➔"/>
            </a:pPr>
            <a:r>
              <a:rPr sz="2600" lang="en"/>
              <a:t>Which tags are being </a:t>
            </a:r>
          </a:p>
          <a:p>
            <a:pPr lvl="0">
              <a:spcBef>
                <a:spcPts val="0"/>
              </a:spcBef>
              <a:buNone/>
            </a:pPr>
            <a:r>
              <a:rPr sz="2600" lang="en"/>
              <a:t>	nested?</a:t>
            </a:r>
          </a:p>
        </p:txBody>
      </p:sp>
      <p:pic>
        <p:nvPicPr>
          <p:cNvPr id="266" name="Shape 2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3109125" x="4928225"/>
            <a:ext cy="1727300" cx="4215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0" name="Shape 27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71" name="Shape 271"/>
          <p:cNvSpPr txBox="1"/>
          <p:nvPr>
            <p:ph type="title"/>
          </p:nvPr>
        </p:nvSpPr>
        <p:spPr>
          <a:xfrm>
            <a:off y="379525" x="457200"/>
            <a:ext cy="1196700" cx="86868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&lt;head&gt; &lt;/head&gt;</a:t>
            </a:r>
          </a:p>
        </p:txBody>
      </p:sp>
      <p:sp>
        <p:nvSpPr>
          <p:cNvPr id="272" name="Shape 272"/>
          <p:cNvSpPr txBox="1"/>
          <p:nvPr>
            <p:ph idx="1" type="body"/>
          </p:nvPr>
        </p:nvSpPr>
        <p:spPr>
          <a:xfrm>
            <a:off y="1536699" x="457200"/>
            <a:ext cy="31463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 indent="-406400" marL="457200">
              <a:spcBef>
                <a:spcPts val="0"/>
              </a:spcBef>
              <a:buClr>
                <a:srgbClr val="000000"/>
              </a:buClr>
              <a:buSzPct val="100000"/>
              <a:buFont typeface="Quicksand"/>
              <a:buChar char="➔"/>
            </a:pPr>
            <a:r>
              <a:rPr sz="2800" lang="en"/>
              <a:t>Head tags hold information about our webpage</a:t>
            </a:r>
          </a:p>
          <a:p>
            <a:pPr rtl="0" lvl="0" indent="-406400" marL="457200">
              <a:spcBef>
                <a:spcPts val="0"/>
              </a:spcBef>
              <a:buClr>
                <a:srgbClr val="000000"/>
              </a:buClr>
              <a:buSzPct val="100000"/>
              <a:buFont typeface="Quicksand"/>
              <a:buChar char="➔"/>
            </a:pPr>
            <a:r>
              <a:rPr sz="2800" lang="en"/>
              <a:t>Nested inside the head tags are </a:t>
            </a:r>
            <a:r>
              <a:rPr u="sng" sz="2800" lang="en"/>
              <a:t>title</a:t>
            </a:r>
            <a:r>
              <a:rPr sz="2800" lang="en"/>
              <a:t> tags </a:t>
            </a:r>
          </a:p>
          <a:p>
            <a:pPr rtl="0" lvl="0" indent="-406400" marL="457200">
              <a:spcBef>
                <a:spcPts val="0"/>
              </a:spcBef>
              <a:buClr>
                <a:srgbClr val="000000"/>
              </a:buClr>
              <a:buSzPct val="100000"/>
              <a:buFont typeface="Quicksand"/>
              <a:buChar char="➔"/>
            </a:pPr>
            <a:r>
              <a:rPr sz="2800" lang="en"/>
              <a:t>A title refers to the text you see at the top of a webpage, in a tab, or even in Google search result</a:t>
            </a:r>
          </a:p>
        </p:txBody>
      </p:sp>
    </p:spTree>
  </p:cSld>
  <p:clrMapOvr>
    <a:masterClrMapping/>
  </p:clrMapOvr>
  <p:transition spd="slow">
    <p:cut/>
  </p:transition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6" name="Shape 27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77" name="Shape 277"/>
          <p:cNvSpPr txBox="1"/>
          <p:nvPr>
            <p:ph type="title"/>
          </p:nvPr>
        </p:nvSpPr>
        <p:spPr>
          <a:xfrm>
            <a:off y="379525" x="457200"/>
            <a:ext cy="1196700" cx="86868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&lt;title&gt; &lt;/title&gt;</a:t>
            </a:r>
          </a:p>
        </p:txBody>
      </p:sp>
      <p:sp>
        <p:nvSpPr>
          <p:cNvPr id="278" name="Shape 278"/>
          <p:cNvSpPr txBox="1"/>
          <p:nvPr>
            <p:ph idx="1" type="body"/>
          </p:nvPr>
        </p:nvSpPr>
        <p:spPr>
          <a:xfrm>
            <a:off y="1536699" x="457200"/>
            <a:ext cy="31463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algn="ctr" rtl="0">
              <a:spcBef>
                <a:spcPts val="0"/>
              </a:spcBef>
              <a:buNone/>
            </a:pPr>
            <a:r>
              <a:rPr lang="en"/>
              <a:t>&lt;title&gt;Google&lt;/title&gt;</a:t>
            </a:r>
          </a:p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79" name="Shape 2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2654262" x="2395525"/>
            <a:ext cy="2028825" cx="43529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0" name="Shape 280"/>
          <p:cNvCxnSpPr/>
          <p:nvPr/>
        </p:nvCxnSpPr>
        <p:spPr>
          <a:xfrm flipH="1">
            <a:off y="2216125" x="3784474"/>
            <a:ext cy="450299" cx="591900"/>
          </a:xfrm>
          <a:prstGeom prst="straightConnector1">
            <a:avLst/>
          </a:prstGeom>
          <a:noFill/>
          <a:ln w="19050" cap="flat">
            <a:solidFill>
              <a:schemeClr val="dk2"/>
            </a:solidFill>
            <a:prstDash val="solid"/>
            <a:round/>
            <a:headEnd w="lg" len="lg" type="none"/>
            <a:tailEnd w="lg" len="lg" type="triangle"/>
          </a:ln>
        </p:spPr>
      </p:cxnSp>
      <p:sp>
        <p:nvSpPr>
          <p:cNvPr id="281" name="Shape 281"/>
          <p:cNvSpPr/>
          <p:nvPr/>
        </p:nvSpPr>
        <p:spPr>
          <a:xfrm>
            <a:off y="2735175" x="3061150"/>
            <a:ext cy="277800" cx="988499"/>
          </a:xfrm>
          <a:prstGeom prst="rect">
            <a:avLst/>
          </a:prstGeom>
          <a:noFill/>
          <a:ln w="38100" cap="flat">
            <a:solidFill>
              <a:srgbClr val="FF9900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91425" rIns="91425" lIns="91425" t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5" name="Shape 28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86" name="Shape 286"/>
          <p:cNvSpPr txBox="1"/>
          <p:nvPr>
            <p:ph type="title"/>
          </p:nvPr>
        </p:nvSpPr>
        <p:spPr>
          <a:xfrm>
            <a:off y="379525" x="457200"/>
            <a:ext cy="1196700" cx="86868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&lt;body&gt; &lt;/body&gt;</a:t>
            </a:r>
          </a:p>
        </p:txBody>
      </p:sp>
      <p:sp>
        <p:nvSpPr>
          <p:cNvPr id="287" name="Shape 287"/>
          <p:cNvSpPr txBox="1"/>
          <p:nvPr>
            <p:ph idx="1" type="body"/>
          </p:nvPr>
        </p:nvSpPr>
        <p:spPr>
          <a:xfrm>
            <a:off y="1536699" x="457200"/>
            <a:ext cy="31463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 indent="-419100" marL="457200">
              <a:spcBef>
                <a:spcPts val="0"/>
              </a:spcBef>
              <a:buClr>
                <a:srgbClr val="000000"/>
              </a:buClr>
              <a:buSzPct val="100000"/>
              <a:buFont typeface="Quicksand"/>
              <a:buChar char="➔"/>
            </a:pPr>
            <a:r>
              <a:rPr lang="en"/>
              <a:t>Body tags hold your webpage’s </a:t>
            </a:r>
            <a:r>
              <a:rPr u="sng" lang="en"/>
              <a:t>content</a:t>
            </a:r>
          </a:p>
          <a:p>
            <a:pPr rtl="0" lvl="0" indent="-419100" marL="457200">
              <a:spcBef>
                <a:spcPts val="0"/>
              </a:spcBef>
              <a:buClr>
                <a:srgbClr val="000000"/>
              </a:buClr>
              <a:buSzPct val="100000"/>
              <a:buFont typeface="Quicksand"/>
              <a:buChar char="➔"/>
            </a:pPr>
            <a:r>
              <a:rPr lang="en"/>
              <a:t>What is nested inside your body tags already?</a:t>
            </a:r>
          </a:p>
          <a:p>
            <a:pPr rtl="0" lvl="0" indent="-419100" marL="457200">
              <a:spcBef>
                <a:spcPts val="0"/>
              </a:spcBef>
              <a:buClr>
                <a:srgbClr val="000000"/>
              </a:buClr>
              <a:buSzPct val="100000"/>
              <a:buFont typeface="Quicksand"/>
              <a:buChar char="➔"/>
            </a:pPr>
            <a:r>
              <a:rPr lang="en"/>
              <a:t>What other pieces of content could you put on a webpage?</a:t>
            </a:r>
          </a:p>
        </p:txBody>
      </p:sp>
    </p:spTree>
  </p:cSld>
  <p:clrMapOvr>
    <a:masterClrMapping/>
  </p:clrMapOvr>
  <p:transition spd="slow">
    <p:cut/>
  </p:transition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1" name="Shape 29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92" name="Shape 292"/>
          <p:cNvSpPr txBox="1"/>
          <p:nvPr>
            <p:ph type="title"/>
          </p:nvPr>
        </p:nvSpPr>
        <p:spPr>
          <a:xfrm>
            <a:off y="379525" x="457200"/>
            <a:ext cy="1196700" cx="86868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headings</a:t>
            </a:r>
          </a:p>
        </p:txBody>
      </p:sp>
      <p:sp>
        <p:nvSpPr>
          <p:cNvPr id="293" name="Shape 293"/>
          <p:cNvSpPr txBox="1"/>
          <p:nvPr>
            <p:ph idx="1" type="body"/>
          </p:nvPr>
        </p:nvSpPr>
        <p:spPr>
          <a:xfrm>
            <a:off y="1536699" x="457200"/>
            <a:ext cy="31463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 indent="-419100" marL="457200">
              <a:spcBef>
                <a:spcPts val="0"/>
              </a:spcBef>
              <a:buClr>
                <a:srgbClr val="000000"/>
              </a:buClr>
              <a:buSzPct val="100000"/>
              <a:buFont typeface="Quicksand"/>
              <a:buChar char="➔"/>
            </a:pPr>
            <a:r>
              <a:rPr lang="en"/>
              <a:t>Heading tags come in 6 different types</a:t>
            </a:r>
          </a:p>
          <a:p>
            <a:pPr rtl="0" indent="0" marL="457200">
              <a:spcBef>
                <a:spcPts val="0"/>
              </a:spcBef>
              <a:buNone/>
            </a:pPr>
            <a:r>
              <a:rPr lang="en"/>
              <a:t>&lt;h1&gt; Heading 1 &lt;/h1&gt;</a:t>
            </a:r>
          </a:p>
          <a:p>
            <a:pPr rtl="0" indent="0" marL="457200">
              <a:spcBef>
                <a:spcPts val="0"/>
              </a:spcBef>
              <a:buNone/>
            </a:pPr>
            <a:r>
              <a:rPr sz="2400" lang="en"/>
              <a:t>&lt;h2&gt; Heading 2 &lt;/h2&gt;</a:t>
            </a:r>
          </a:p>
          <a:p>
            <a:pPr rtl="0" indent="0" marL="457200">
              <a:spcBef>
                <a:spcPts val="0"/>
              </a:spcBef>
              <a:buNone/>
            </a:pPr>
            <a:r>
              <a:rPr sz="2200" lang="en"/>
              <a:t>&lt;h3&gt; Heading 3 &lt;/h3&gt;</a:t>
            </a:r>
          </a:p>
          <a:p>
            <a:pPr rtl="0" indent="0" marL="457200">
              <a:spcBef>
                <a:spcPts val="0"/>
              </a:spcBef>
              <a:buNone/>
            </a:pPr>
            <a:r>
              <a:rPr sz="1800" lang="en"/>
              <a:t>&lt;h4&gt; Heading 4 &lt;/h4&gt;</a:t>
            </a:r>
          </a:p>
          <a:p>
            <a:pPr rtl="0" lvl="0" indent="0" marL="457200">
              <a:spcBef>
                <a:spcPts val="0"/>
              </a:spcBef>
              <a:buNone/>
            </a:pPr>
            <a:r>
              <a:rPr sz="1600" lang="en"/>
              <a:t>&lt;h5&gt; Heading 5 &lt;/h5&gt;</a:t>
            </a:r>
          </a:p>
          <a:p>
            <a:pPr rtl="0" lvl="0" indent="0" marL="457200">
              <a:spcBef>
                <a:spcPts val="0"/>
              </a:spcBef>
              <a:buNone/>
            </a:pPr>
            <a:r>
              <a:rPr sz="1400" lang="en"/>
              <a:t>&lt;h6&gt; Heading 6 &lt;/h6&gt;</a:t>
            </a:r>
          </a:p>
        </p:txBody>
      </p:sp>
    </p:spTree>
  </p:cSld>
  <p:clrMapOvr>
    <a:masterClrMapping/>
  </p:clrMapOvr>
  <p:transition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9" name="Shape 6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70" name="Shape 70"/>
          <p:cNvSpPr txBox="1"/>
          <p:nvPr>
            <p:ph type="title"/>
          </p:nvPr>
        </p:nvSpPr>
        <p:spPr>
          <a:xfrm>
            <a:off y="379525" x="457200"/>
            <a:ext cy="1196700" cx="86868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Today’s project</a:t>
            </a:r>
          </a:p>
        </p:txBody>
      </p:sp>
      <p:sp>
        <p:nvSpPr>
          <p:cNvPr id="71" name="Shape 71"/>
          <p:cNvSpPr txBox="1"/>
          <p:nvPr>
            <p:ph idx="1" type="body"/>
          </p:nvPr>
        </p:nvSpPr>
        <p:spPr>
          <a:xfrm>
            <a:off y="1536699" x="457200"/>
            <a:ext cy="31463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 indent="-393700" marL="457200">
              <a:spcBef>
                <a:spcPts val="0"/>
              </a:spcBef>
              <a:buClr>
                <a:srgbClr val="000000"/>
              </a:buClr>
              <a:buSzPct val="100000"/>
              <a:buFont typeface="Quicksand"/>
              <a:buChar char="➔"/>
            </a:pPr>
            <a:r>
              <a:rPr sz="2600" lang="en"/>
              <a:t>A business webpage coded from scratch!</a:t>
            </a:r>
          </a:p>
        </p:txBody>
      </p:sp>
      <p:pic>
        <p:nvPicPr>
          <p:cNvPr id="72" name="Shape 72"/>
          <p:cNvPicPr preferRelativeResize="0"/>
          <p:nvPr/>
        </p:nvPicPr>
        <p:blipFill rotWithShape="1">
          <a:blip r:embed="rId3">
            <a:alphaModFix/>
          </a:blip>
          <a:srcRect t="0" b="0" r="10339" l="11504"/>
          <a:stretch/>
        </p:blipFill>
        <p:spPr>
          <a:xfrm>
            <a:off y="2157974" x="3750000"/>
            <a:ext cy="2913375" cx="40939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7" name="Shape 29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98" name="Shape 298"/>
          <p:cNvSpPr txBox="1"/>
          <p:nvPr>
            <p:ph type="title"/>
          </p:nvPr>
        </p:nvSpPr>
        <p:spPr>
          <a:xfrm>
            <a:off y="379525" x="457200"/>
            <a:ext cy="1196700" cx="86868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Links - Tags with attributes</a:t>
            </a:r>
          </a:p>
        </p:txBody>
      </p:sp>
      <p:sp>
        <p:nvSpPr>
          <p:cNvPr id="299" name="Shape 299"/>
          <p:cNvSpPr txBox="1"/>
          <p:nvPr>
            <p:ph idx="1" type="body"/>
          </p:nvPr>
        </p:nvSpPr>
        <p:spPr>
          <a:xfrm>
            <a:off y="1536699" x="457200"/>
            <a:ext cy="31463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 indent="-419100" marL="457200">
              <a:spcBef>
                <a:spcPts val="0"/>
              </a:spcBef>
              <a:buClr>
                <a:srgbClr val="000000"/>
              </a:buClr>
              <a:buSzPct val="100000"/>
              <a:buFont typeface="Quicksand"/>
              <a:buChar char="➔"/>
            </a:pPr>
            <a:r>
              <a:rPr lang="en"/>
              <a:t>The &lt;a&gt; tag (anchor), tells a browser to link to another webpage. But how does it know what URL to link to?!</a:t>
            </a:r>
          </a:p>
          <a:p>
            <a:pPr rtl="0" lvl="0" indent="-419100" marL="457200">
              <a:spcBef>
                <a:spcPts val="0"/>
              </a:spcBef>
              <a:buClr>
                <a:srgbClr val="000000"/>
              </a:buClr>
              <a:buSzPct val="100000"/>
              <a:buFont typeface="Quicksand"/>
              <a:buChar char="➔"/>
            </a:pPr>
            <a:r>
              <a:rPr lang="en"/>
              <a:t>We need to tell the browser more information - to do this, we use an attribute </a:t>
            </a:r>
          </a:p>
        </p:txBody>
      </p:sp>
    </p:spTree>
  </p:cSld>
  <p:clrMapOvr>
    <a:masterClrMapping/>
  </p:clrMapOvr>
  <p:transition spd="slow">
    <p:cut/>
  </p:transition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3" name="Shape 30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04" name="Shape 304"/>
          <p:cNvSpPr txBox="1"/>
          <p:nvPr>
            <p:ph type="title"/>
          </p:nvPr>
        </p:nvSpPr>
        <p:spPr>
          <a:xfrm>
            <a:off y="379525" x="457200"/>
            <a:ext cy="1196700" cx="86868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Links</a:t>
            </a:r>
          </a:p>
        </p:txBody>
      </p:sp>
      <p:sp>
        <p:nvSpPr>
          <p:cNvPr id="305" name="Shape 305"/>
          <p:cNvSpPr txBox="1"/>
          <p:nvPr>
            <p:ph idx="1" type="body"/>
          </p:nvPr>
        </p:nvSpPr>
        <p:spPr>
          <a:xfrm>
            <a:off y="1536699" x="457200"/>
            <a:ext cy="31463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t/>
            </a:r>
            <a:endParaRPr sz="2800"/>
          </a:p>
          <a:p>
            <a:pPr rtl="0">
              <a:spcBef>
                <a:spcPts val="0"/>
              </a:spcBef>
              <a:buNone/>
            </a:pPr>
            <a:r>
              <a:rPr sz="2800" lang="en"/>
              <a:t>&lt;a href=“</a:t>
            </a:r>
            <a:r>
              <a:rPr sz="2800" lang="en">
                <a:hlinkClick r:id="rId3"/>
              </a:rPr>
              <a:t>http://www.google.ca</a:t>
            </a:r>
            <a:r>
              <a:rPr sz="2800" lang="en"/>
              <a:t>”&gt;Google&lt;/a&gt;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 sz="2800"/>
          </a:p>
          <a:p>
            <a:pPr rtl="0" lvl="0">
              <a:spcBef>
                <a:spcPts val="0"/>
              </a:spcBef>
              <a:buNone/>
            </a:pPr>
            <a:r>
              <a:rPr sz="1800" lang="en"/>
              <a:t>opening tag      </a:t>
            </a:r>
            <a:r>
              <a:rPr sz="1800" lang="en">
                <a:solidFill>
                  <a:schemeClr val="dk1"/>
                </a:solidFill>
              </a:rPr>
              <a:t>attribute             value                                     closing tag</a:t>
            </a:r>
          </a:p>
          <a:p>
            <a:pPr>
              <a:spcBef>
                <a:spcPts val="0"/>
              </a:spcBef>
              <a:buNone/>
            </a:pPr>
            <a:r>
              <a:rPr sz="1800" lang="en"/>
              <a:t> </a:t>
            </a:r>
          </a:p>
        </p:txBody>
      </p:sp>
      <p:cxnSp>
        <p:nvCxnSpPr>
          <p:cNvPr id="306" name="Shape 306"/>
          <p:cNvCxnSpPr/>
          <p:nvPr/>
        </p:nvCxnSpPr>
        <p:spPr>
          <a:xfrm rot="10800000">
            <a:off y="2661725" x="824850"/>
            <a:ext cy="514199" cx="0"/>
          </a:xfrm>
          <a:prstGeom prst="straightConnector1">
            <a:avLst/>
          </a:prstGeom>
          <a:noFill/>
          <a:ln w="38100" cap="flat">
            <a:solidFill>
              <a:srgbClr val="00A279"/>
            </a:solidFill>
            <a:prstDash val="solid"/>
            <a:round/>
            <a:headEnd w="lg" len="lg" type="none"/>
            <a:tailEnd w="lg" len="lg" type="triangle"/>
          </a:ln>
        </p:spPr>
      </p:cxnSp>
      <p:cxnSp>
        <p:nvCxnSpPr>
          <p:cNvPr id="307" name="Shape 307"/>
          <p:cNvCxnSpPr/>
          <p:nvPr/>
        </p:nvCxnSpPr>
        <p:spPr>
          <a:xfrm rot="10800000">
            <a:off y="2705475" x="1694549"/>
            <a:ext cy="527099" cx="615900"/>
          </a:xfrm>
          <a:prstGeom prst="straightConnector1">
            <a:avLst/>
          </a:prstGeom>
          <a:noFill/>
          <a:ln w="38100" cap="flat">
            <a:solidFill>
              <a:srgbClr val="00A279"/>
            </a:solidFill>
            <a:prstDash val="solid"/>
            <a:round/>
            <a:headEnd w="lg" len="lg" type="none"/>
            <a:tailEnd w="lg" len="lg" type="triangle"/>
          </a:ln>
        </p:spPr>
      </p:cxnSp>
      <p:cxnSp>
        <p:nvCxnSpPr>
          <p:cNvPr id="308" name="Shape 308"/>
          <p:cNvCxnSpPr/>
          <p:nvPr/>
        </p:nvCxnSpPr>
        <p:spPr>
          <a:xfrm rot="10800000">
            <a:off y="2661725" x="8104000"/>
            <a:ext cy="514199" cx="0"/>
          </a:xfrm>
          <a:prstGeom prst="straightConnector1">
            <a:avLst/>
          </a:prstGeom>
          <a:noFill/>
          <a:ln w="38100" cap="flat">
            <a:solidFill>
              <a:srgbClr val="00A279"/>
            </a:solidFill>
            <a:prstDash val="solid"/>
            <a:round/>
            <a:headEnd w="lg" len="lg" type="none"/>
            <a:tailEnd w="lg" len="lg" type="triangle"/>
          </a:ln>
        </p:spPr>
      </p:cxnSp>
      <p:cxnSp>
        <p:nvCxnSpPr>
          <p:cNvPr id="309" name="Shape 309"/>
          <p:cNvCxnSpPr/>
          <p:nvPr/>
        </p:nvCxnSpPr>
        <p:spPr>
          <a:xfrm rot="10800000">
            <a:off y="2711925" x="4497700"/>
            <a:ext cy="514199" cx="0"/>
          </a:xfrm>
          <a:prstGeom prst="straightConnector1">
            <a:avLst/>
          </a:prstGeom>
          <a:noFill/>
          <a:ln w="38100" cap="flat">
            <a:solidFill>
              <a:srgbClr val="00A279"/>
            </a:solidFill>
            <a:prstDash val="solid"/>
            <a:round/>
            <a:headEnd w="lg" len="lg" type="none"/>
            <a:tailEnd w="lg" len="lg" type="triangle"/>
          </a:ln>
        </p:spPr>
      </p:cxnSp>
    </p:spTree>
  </p:cSld>
  <p:clrMapOvr>
    <a:masterClrMapping/>
  </p:clrMapOvr>
  <p:transition spd="slow">
    <p:cut/>
  </p:transition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3" name="Shape 31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14" name="Shape 314"/>
          <p:cNvSpPr txBox="1"/>
          <p:nvPr>
            <p:ph type="title"/>
          </p:nvPr>
        </p:nvSpPr>
        <p:spPr>
          <a:xfrm>
            <a:off y="379525" x="457200"/>
            <a:ext cy="1196700" cx="86868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How do I get a link URL?</a:t>
            </a:r>
          </a:p>
        </p:txBody>
      </p:sp>
      <p:pic>
        <p:nvPicPr>
          <p:cNvPr id="315" name="Shape 315"/>
          <p:cNvPicPr preferRelativeResize="0"/>
          <p:nvPr/>
        </p:nvPicPr>
        <p:blipFill rotWithShape="1">
          <a:blip r:embed="rId3">
            <a:alphaModFix/>
          </a:blip>
          <a:srcRect t="5749" b="41407" r="6019" l="1224"/>
          <a:stretch/>
        </p:blipFill>
        <p:spPr>
          <a:xfrm>
            <a:off y="1738650" x="681000"/>
            <a:ext cy="2931775" cx="7234548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Shape 316"/>
          <p:cNvSpPr txBox="1"/>
          <p:nvPr/>
        </p:nvSpPr>
        <p:spPr>
          <a:xfrm>
            <a:off y="2293025" x="931700"/>
            <a:ext cy="327299" cx="9518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b="1" sz="1200" lang="en">
                <a:solidFill>
                  <a:srgbClr val="00A279"/>
                </a:solidFill>
                <a:latin typeface="Quicksand"/>
                <a:ea typeface="Quicksand"/>
                <a:cs typeface="Quicksand"/>
                <a:sym typeface="Quicksand"/>
              </a:rPr>
              <a:t>Copy this</a:t>
            </a:r>
          </a:p>
        </p:txBody>
      </p:sp>
      <p:cxnSp>
        <p:nvCxnSpPr>
          <p:cNvPr id="317" name="Shape 317"/>
          <p:cNvCxnSpPr/>
          <p:nvPr/>
        </p:nvCxnSpPr>
        <p:spPr>
          <a:xfrm rot="10800000" flipH="1">
            <a:off y="2023318" x="1451792"/>
            <a:ext cy="269700" cx="121199"/>
          </a:xfrm>
          <a:prstGeom prst="straightConnector1">
            <a:avLst/>
          </a:prstGeom>
          <a:noFill/>
          <a:ln w="19050" cap="flat">
            <a:solidFill>
              <a:srgbClr val="00A279"/>
            </a:solidFill>
            <a:prstDash val="solid"/>
            <a:round/>
            <a:headEnd w="lg" len="lg" type="none"/>
            <a:tailEnd w="lg" len="lg" type="triangle"/>
          </a:ln>
        </p:spPr>
      </p:cxnSp>
      <p:sp>
        <p:nvSpPr>
          <p:cNvPr id="318" name="Shape 318"/>
          <p:cNvSpPr/>
          <p:nvPr/>
        </p:nvSpPr>
        <p:spPr>
          <a:xfrm>
            <a:off y="1738650" x="1619625"/>
            <a:ext cy="233399" cx="1240500"/>
          </a:xfrm>
          <a:prstGeom prst="rect">
            <a:avLst/>
          </a:prstGeom>
          <a:noFill/>
          <a:ln w="38100" cap="flat">
            <a:solidFill>
              <a:srgbClr val="FF9900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91425" rIns="91425" lIns="91425" t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19" name="Shape 319"/>
          <p:cNvSpPr txBox="1"/>
          <p:nvPr>
            <p:ph idx="1" type="body"/>
          </p:nvPr>
        </p:nvSpPr>
        <p:spPr>
          <a:xfrm>
            <a:off y="1536699" x="457200"/>
            <a:ext cy="31463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3" name="Shape 32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24" name="Shape 324"/>
          <p:cNvSpPr txBox="1"/>
          <p:nvPr>
            <p:ph type="title"/>
          </p:nvPr>
        </p:nvSpPr>
        <p:spPr>
          <a:xfrm>
            <a:off y="379525" x="457200"/>
            <a:ext cy="1196700" cx="86868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/>
              <a:t>Images</a:t>
            </a:r>
          </a:p>
        </p:txBody>
      </p:sp>
      <p:sp>
        <p:nvSpPr>
          <p:cNvPr id="325" name="Shape 325"/>
          <p:cNvSpPr txBox="1"/>
          <p:nvPr>
            <p:ph idx="1" type="body"/>
          </p:nvPr>
        </p:nvSpPr>
        <p:spPr>
          <a:xfrm>
            <a:off y="1536699" x="457200"/>
            <a:ext cy="31463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 indent="-406400" marL="457200">
              <a:spcBef>
                <a:spcPts val="0"/>
              </a:spcBef>
              <a:buClr>
                <a:srgbClr val="000000"/>
              </a:buClr>
              <a:buSzPct val="100000"/>
              <a:buFont typeface="Quicksand"/>
              <a:buChar char="➔"/>
            </a:pPr>
            <a:r>
              <a:rPr sz="2800" lang="en"/>
              <a:t>An image attribute tells the browser where to find the image</a:t>
            </a:r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 sz="2800"/>
          </a:p>
          <a:p>
            <a:pPr rtl="0" lvl="0">
              <a:spcBef>
                <a:spcPts val="0"/>
              </a:spcBef>
              <a:buNone/>
            </a:pPr>
            <a:r>
              <a:rPr sz="2800" lang="en"/>
              <a:t>&lt;img src=“</a:t>
            </a:r>
            <a:r>
              <a:rPr sz="2800" lang="en">
                <a:hlinkClick r:id="rId3"/>
              </a:rPr>
              <a:t>http://www.</a:t>
            </a:r>
            <a:r>
              <a:rPr sz="2800" lang="en"/>
              <a:t>hello.com/cat.jpg”/&gt;</a:t>
            </a:r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 sz="2800"/>
          </a:p>
          <a:p>
            <a:pPr rtl="0" lvl="0">
              <a:spcBef>
                <a:spcPts val="0"/>
              </a:spcBef>
              <a:buNone/>
            </a:pPr>
            <a:r>
              <a:rPr sz="1800" lang="en"/>
              <a:t>opening tag      </a:t>
            </a:r>
            <a:r>
              <a:rPr sz="1800" lang="en">
                <a:solidFill>
                  <a:schemeClr val="dk1"/>
                </a:solidFill>
              </a:rPr>
              <a:t>attribute             value                                     closing tag</a:t>
            </a:r>
          </a:p>
          <a:p>
            <a:pPr rtl="0" lvl="0">
              <a:spcBef>
                <a:spcPts val="0"/>
              </a:spcBef>
              <a:buNone/>
            </a:pPr>
            <a:r>
              <a:rPr sz="1800" lang="en"/>
              <a:t> </a:t>
            </a:r>
          </a:p>
        </p:txBody>
      </p:sp>
      <p:cxnSp>
        <p:nvCxnSpPr>
          <p:cNvPr id="326" name="Shape 326"/>
          <p:cNvCxnSpPr/>
          <p:nvPr/>
        </p:nvCxnSpPr>
        <p:spPr>
          <a:xfrm rot="10800000">
            <a:off y="3634875" x="936675"/>
            <a:ext cy="514199" cx="0"/>
          </a:xfrm>
          <a:prstGeom prst="straightConnector1">
            <a:avLst/>
          </a:prstGeom>
          <a:noFill/>
          <a:ln w="38100" cap="flat">
            <a:solidFill>
              <a:srgbClr val="00A279"/>
            </a:solidFill>
            <a:prstDash val="solid"/>
            <a:round/>
            <a:headEnd w="lg" len="lg" type="none"/>
            <a:tailEnd w="lg" len="lg" type="triangle"/>
          </a:ln>
        </p:spPr>
      </p:cxnSp>
      <p:cxnSp>
        <p:nvCxnSpPr>
          <p:cNvPr id="327" name="Shape 327"/>
          <p:cNvCxnSpPr/>
          <p:nvPr/>
        </p:nvCxnSpPr>
        <p:spPr>
          <a:xfrm rot="10800000">
            <a:off y="3634875" x="1910650"/>
            <a:ext cy="540299" cx="392399"/>
          </a:xfrm>
          <a:prstGeom prst="straightConnector1">
            <a:avLst/>
          </a:prstGeom>
          <a:noFill/>
          <a:ln w="38100" cap="flat">
            <a:solidFill>
              <a:srgbClr val="00A279"/>
            </a:solidFill>
            <a:prstDash val="solid"/>
            <a:round/>
            <a:headEnd w="lg" len="lg" type="none"/>
            <a:tailEnd w="lg" len="lg" type="triangle"/>
          </a:ln>
        </p:spPr>
      </p:cxnSp>
      <p:cxnSp>
        <p:nvCxnSpPr>
          <p:cNvPr id="328" name="Shape 328"/>
          <p:cNvCxnSpPr/>
          <p:nvPr/>
        </p:nvCxnSpPr>
        <p:spPr>
          <a:xfrm rot="10800000">
            <a:off y="3647925" x="7888975"/>
            <a:ext cy="514199" cx="0"/>
          </a:xfrm>
          <a:prstGeom prst="straightConnector1">
            <a:avLst/>
          </a:prstGeom>
          <a:noFill/>
          <a:ln w="38100" cap="flat">
            <a:solidFill>
              <a:srgbClr val="00A279"/>
            </a:solidFill>
            <a:prstDash val="solid"/>
            <a:round/>
            <a:headEnd w="lg" len="lg" type="none"/>
            <a:tailEnd w="lg" len="lg" type="triangle"/>
          </a:ln>
        </p:spPr>
      </p:cxnSp>
      <p:cxnSp>
        <p:nvCxnSpPr>
          <p:cNvPr id="329" name="Shape 329"/>
          <p:cNvCxnSpPr/>
          <p:nvPr/>
        </p:nvCxnSpPr>
        <p:spPr>
          <a:xfrm rot="10800000">
            <a:off y="3634875" x="4480500"/>
            <a:ext cy="514199" cx="0"/>
          </a:xfrm>
          <a:prstGeom prst="straightConnector1">
            <a:avLst/>
          </a:prstGeom>
          <a:noFill/>
          <a:ln w="38100" cap="flat">
            <a:solidFill>
              <a:srgbClr val="00A279"/>
            </a:solidFill>
            <a:prstDash val="solid"/>
            <a:round/>
            <a:headEnd w="lg" len="lg" type="none"/>
            <a:tailEnd w="lg" len="lg" type="triangle"/>
          </a:ln>
        </p:spPr>
      </p:cxnSp>
    </p:spTree>
  </p:cSld>
  <p:clrMapOvr>
    <a:masterClrMapping/>
  </p:clrMapOvr>
  <p:transition spd="slow">
    <p:cut/>
  </p:transition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33" name="Shape 33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pic>
        <p:nvPicPr>
          <p:cNvPr id="334" name="Shape 3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1665512" x="609474"/>
            <a:ext cy="1575674" cx="2780124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Shape 335"/>
          <p:cNvSpPr txBox="1"/>
          <p:nvPr>
            <p:ph type="title"/>
          </p:nvPr>
        </p:nvSpPr>
        <p:spPr>
          <a:xfrm>
            <a:off y="379525" x="457200"/>
            <a:ext cy="1196700" cx="86868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sz="4000" lang="en"/>
              <a:t>How do I get an image URL?</a:t>
            </a:r>
          </a:p>
        </p:txBody>
      </p:sp>
      <p:sp>
        <p:nvSpPr>
          <p:cNvPr id="336" name="Shape 336"/>
          <p:cNvSpPr txBox="1"/>
          <p:nvPr/>
        </p:nvSpPr>
        <p:spPr>
          <a:xfrm>
            <a:off y="1652275" x="68200"/>
            <a:ext cy="477899" cx="4974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ctr" anchorCtr="0">
            <a:noAutofit/>
          </a:bodyPr>
          <a:lstStyle/>
          <a:p>
            <a:pPr algn="ctr" rtl="0" lvl="0">
              <a:spcBef>
                <a:spcPts val="0"/>
              </a:spcBef>
              <a:buNone/>
            </a:pPr>
            <a:r>
              <a:rPr b="1" sz="2000" lang="en">
                <a:solidFill>
                  <a:srgbClr val="00A279"/>
                </a:solidFill>
                <a:latin typeface="Quicksand"/>
                <a:ea typeface="Quicksand"/>
                <a:cs typeface="Quicksand"/>
                <a:sym typeface="Quicksand"/>
              </a:rPr>
              <a:t>1</a:t>
            </a:r>
          </a:p>
        </p:txBody>
      </p:sp>
      <p:pic>
        <p:nvPicPr>
          <p:cNvPr id="337" name="Shape 337"/>
          <p:cNvPicPr preferRelativeResize="0"/>
          <p:nvPr/>
        </p:nvPicPr>
        <p:blipFill rotWithShape="1">
          <a:blip r:embed="rId4">
            <a:alphaModFix/>
          </a:blip>
          <a:srcRect t="0" b="45036" r="0" l="0"/>
          <a:stretch/>
        </p:blipFill>
        <p:spPr>
          <a:xfrm>
            <a:off y="1673250" x="3930875"/>
            <a:ext cy="1575674" cx="5046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Shape 338"/>
          <p:cNvPicPr preferRelativeResize="0"/>
          <p:nvPr/>
        </p:nvPicPr>
        <p:blipFill rotWithShape="1">
          <a:blip r:embed="rId5">
            <a:alphaModFix/>
          </a:blip>
          <a:srcRect t="0" b="16638" r="0" l="0"/>
          <a:stretch/>
        </p:blipFill>
        <p:spPr>
          <a:xfrm>
            <a:off y="3406812" x="457200"/>
            <a:ext cy="1630625" cx="3257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Shape 339"/>
          <p:cNvPicPr preferRelativeResize="0"/>
          <p:nvPr/>
        </p:nvPicPr>
        <p:blipFill rotWithShape="1">
          <a:blip r:embed="rId6">
            <a:alphaModFix/>
          </a:blip>
          <a:srcRect t="4557" b="54892" r="22197" l="0"/>
          <a:stretch/>
        </p:blipFill>
        <p:spPr>
          <a:xfrm>
            <a:off y="3406825" x="4763950"/>
            <a:ext cy="1630625" cx="3743101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Shape 340"/>
          <p:cNvSpPr/>
          <p:nvPr/>
        </p:nvSpPr>
        <p:spPr>
          <a:xfrm>
            <a:off y="4097775" x="2750150"/>
            <a:ext cy="122699" cx="335700"/>
          </a:xfrm>
          <a:prstGeom prst="rect">
            <a:avLst/>
          </a:prstGeom>
          <a:noFill/>
          <a:ln w="19050" cap="flat">
            <a:solidFill>
              <a:srgbClr val="FF0000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91425" rIns="91425" lIns="91425" t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41" name="Shape 341"/>
          <p:cNvSpPr/>
          <p:nvPr/>
        </p:nvSpPr>
        <p:spPr>
          <a:xfrm>
            <a:off y="3406825" x="5328050"/>
            <a:ext cy="151200" cx="2023800"/>
          </a:xfrm>
          <a:prstGeom prst="rect">
            <a:avLst/>
          </a:prstGeom>
          <a:noFill/>
          <a:ln w="19050" cap="flat">
            <a:solidFill>
              <a:srgbClr val="00A279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91425" rIns="91425" lIns="91425" t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342" name="Shape 342"/>
          <p:cNvCxnSpPr/>
          <p:nvPr/>
        </p:nvCxnSpPr>
        <p:spPr>
          <a:xfrm flipH="1">
            <a:off y="4173975" x="3161000"/>
            <a:ext cy="6599" cx="477899"/>
          </a:xfrm>
          <a:prstGeom prst="straightConnector1">
            <a:avLst/>
          </a:prstGeom>
          <a:noFill/>
          <a:ln w="19050" cap="flat">
            <a:solidFill>
              <a:srgbClr val="FF0000"/>
            </a:solidFill>
            <a:prstDash val="solid"/>
            <a:round/>
            <a:headEnd w="lg" len="lg" type="none"/>
            <a:tailEnd w="lg" len="lg" type="triangle"/>
          </a:ln>
        </p:spPr>
      </p:cxnSp>
      <p:sp>
        <p:nvSpPr>
          <p:cNvPr id="343" name="Shape 343"/>
          <p:cNvSpPr txBox="1"/>
          <p:nvPr/>
        </p:nvSpPr>
        <p:spPr>
          <a:xfrm>
            <a:off y="3330012" x="7351850"/>
            <a:ext cy="457200" cx="36576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b="1" lang="en">
                <a:solidFill>
                  <a:srgbClr val="00A279"/>
                </a:solidFill>
                <a:latin typeface="Quicksand"/>
                <a:ea typeface="Quicksand"/>
                <a:cs typeface="Quicksand"/>
                <a:sym typeface="Quicksand"/>
              </a:rPr>
              <a:t>Copy this</a:t>
            </a:r>
          </a:p>
        </p:txBody>
      </p:sp>
      <p:sp>
        <p:nvSpPr>
          <p:cNvPr id="344" name="Shape 344"/>
          <p:cNvSpPr txBox="1"/>
          <p:nvPr/>
        </p:nvSpPr>
        <p:spPr>
          <a:xfrm>
            <a:off y="1652275" x="3433475"/>
            <a:ext cy="477899" cx="4974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ctr" anchorCtr="0">
            <a:noAutofit/>
          </a:bodyPr>
          <a:lstStyle/>
          <a:p>
            <a:pPr algn="ctr" rtl="0" lvl="0">
              <a:spcBef>
                <a:spcPts val="0"/>
              </a:spcBef>
              <a:buNone/>
            </a:pPr>
            <a:r>
              <a:rPr b="1" sz="2000" lang="en">
                <a:solidFill>
                  <a:srgbClr val="00A279"/>
                </a:solidFill>
                <a:latin typeface="Quicksand"/>
                <a:ea typeface="Quicksand"/>
                <a:cs typeface="Quicksand"/>
                <a:sym typeface="Quicksand"/>
              </a:rPr>
              <a:t>2</a:t>
            </a:r>
          </a:p>
        </p:txBody>
      </p:sp>
      <p:sp>
        <p:nvSpPr>
          <p:cNvPr id="345" name="Shape 345"/>
          <p:cNvSpPr txBox="1"/>
          <p:nvPr/>
        </p:nvSpPr>
        <p:spPr>
          <a:xfrm>
            <a:off y="3346100" x="-8000"/>
            <a:ext cy="477899" cx="4974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ctr" anchorCtr="0">
            <a:noAutofit/>
          </a:bodyPr>
          <a:lstStyle/>
          <a:p>
            <a:pPr algn="ctr" rtl="0" lvl="0">
              <a:spcBef>
                <a:spcPts val="0"/>
              </a:spcBef>
              <a:buNone/>
            </a:pPr>
            <a:r>
              <a:rPr b="1" sz="2000" lang="en">
                <a:solidFill>
                  <a:srgbClr val="00A279"/>
                </a:solidFill>
                <a:latin typeface="Quicksand"/>
                <a:ea typeface="Quicksand"/>
                <a:cs typeface="Quicksand"/>
                <a:sym typeface="Quicksand"/>
              </a:rPr>
              <a:t>3</a:t>
            </a:r>
          </a:p>
        </p:txBody>
      </p:sp>
      <p:sp>
        <p:nvSpPr>
          <p:cNvPr id="346" name="Shape 346"/>
          <p:cNvSpPr txBox="1"/>
          <p:nvPr/>
        </p:nvSpPr>
        <p:spPr>
          <a:xfrm>
            <a:off y="3346100" x="4185325"/>
            <a:ext cy="477899" cx="4974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ctr" anchorCtr="0">
            <a:noAutofit/>
          </a:bodyPr>
          <a:lstStyle/>
          <a:p>
            <a:pPr algn="ctr" rtl="0" lvl="0">
              <a:spcBef>
                <a:spcPts val="0"/>
              </a:spcBef>
              <a:buNone/>
            </a:pPr>
            <a:r>
              <a:rPr b="1" sz="2000" lang="en">
                <a:solidFill>
                  <a:srgbClr val="00A279"/>
                </a:solidFill>
                <a:latin typeface="Quicksand"/>
                <a:ea typeface="Quicksand"/>
                <a:cs typeface="Quicksand"/>
                <a:sym typeface="Quicksand"/>
              </a:rPr>
              <a:t>4</a:t>
            </a:r>
          </a:p>
        </p:txBody>
      </p:sp>
      <p:sp>
        <p:nvSpPr>
          <p:cNvPr id="347" name="Shape 347"/>
          <p:cNvSpPr txBox="1"/>
          <p:nvPr>
            <p:ph idx="1" type="body"/>
          </p:nvPr>
        </p:nvSpPr>
        <p:spPr>
          <a:xfrm>
            <a:off y="1536699" x="457200"/>
            <a:ext cy="31463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51" name="Shape 35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52" name="Shape 352"/>
          <p:cNvSpPr txBox="1"/>
          <p:nvPr>
            <p:ph idx="1" type="body"/>
          </p:nvPr>
        </p:nvSpPr>
        <p:spPr>
          <a:xfrm>
            <a:off y="1915125" x="0"/>
            <a:ext cy="1357499" cx="91440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sz="4400" lang="en"/>
              <a:t>Challenge: create an image link</a:t>
            </a:r>
            <a:r>
              <a:rPr lang="en"/>
              <a:t> </a:t>
            </a:r>
            <a:r>
              <a:rPr sz="2400" lang="en"/>
              <a:t>(hint: use nesting!)</a:t>
            </a:r>
          </a:p>
        </p:txBody>
      </p:sp>
    </p:spTree>
  </p:cSld>
  <p:clrMapOvr>
    <a:masterClrMapping/>
  </p:clrMapOvr>
  <p:transition spd="slow">
    <p:cut/>
  </p:transition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56" name="Shape 35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57" name="Shape 357"/>
          <p:cNvSpPr txBox="1"/>
          <p:nvPr>
            <p:ph type="title"/>
          </p:nvPr>
        </p:nvSpPr>
        <p:spPr>
          <a:xfrm>
            <a:off y="379525" x="457200"/>
            <a:ext cy="1196700" cx="86868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Unordered Lists</a:t>
            </a:r>
          </a:p>
        </p:txBody>
      </p:sp>
      <p:sp>
        <p:nvSpPr>
          <p:cNvPr id="358" name="Shape 358"/>
          <p:cNvSpPr txBox="1"/>
          <p:nvPr>
            <p:ph idx="1" type="body"/>
          </p:nvPr>
        </p:nvSpPr>
        <p:spPr>
          <a:xfrm>
            <a:off y="1536699" x="457200"/>
            <a:ext cy="31463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/>
              <a:t>&lt;ul&gt;</a:t>
            </a:r>
          </a:p>
          <a:p>
            <a:pPr rtl="0">
              <a:spcBef>
                <a:spcPts val="0"/>
              </a:spcBef>
              <a:buNone/>
            </a:pPr>
            <a:r>
              <a:rPr lang="en"/>
              <a:t>	&lt;li&gt; list item 1 &lt;/li&gt;</a:t>
            </a:r>
          </a:p>
          <a:p>
            <a:pPr rtl="0">
              <a:spcBef>
                <a:spcPts val="0"/>
              </a:spcBef>
              <a:buNone/>
            </a:pPr>
            <a:r>
              <a:rPr lang="en"/>
              <a:t>	&lt;li&gt; list item 2 &lt;/li&gt;</a:t>
            </a:r>
          </a:p>
          <a:p>
            <a:pPr>
              <a:spcBef>
                <a:spcPts val="0"/>
              </a:spcBef>
              <a:buNone/>
            </a:pPr>
            <a:r>
              <a:rPr lang="en"/>
              <a:t>&lt;/ul&gt;</a:t>
            </a:r>
          </a:p>
        </p:txBody>
      </p:sp>
    </p:spTree>
  </p:cSld>
  <p:clrMapOvr>
    <a:masterClrMapping/>
  </p:clrMapOvr>
  <p:transition spd="slow">
    <p:cut/>
  </p:transition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62" name="Shape 36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63" name="Shape 363"/>
          <p:cNvSpPr txBox="1"/>
          <p:nvPr>
            <p:ph type="title"/>
          </p:nvPr>
        </p:nvSpPr>
        <p:spPr>
          <a:xfrm>
            <a:off y="379525" x="457200"/>
            <a:ext cy="1196700" cx="86868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/>
              <a:t>Ordered Lists</a:t>
            </a:r>
          </a:p>
        </p:txBody>
      </p:sp>
      <p:sp>
        <p:nvSpPr>
          <p:cNvPr id="364" name="Shape 364"/>
          <p:cNvSpPr txBox="1"/>
          <p:nvPr>
            <p:ph idx="1" type="body"/>
          </p:nvPr>
        </p:nvSpPr>
        <p:spPr>
          <a:xfrm>
            <a:off y="1536699" x="457200"/>
            <a:ext cy="31463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/>
              <a:t>&lt;ol&gt;</a:t>
            </a:r>
          </a:p>
          <a:p>
            <a:pPr rtl="0" lvl="0">
              <a:spcBef>
                <a:spcPts val="0"/>
              </a:spcBef>
              <a:buNone/>
            </a:pPr>
            <a:r>
              <a:rPr lang="en"/>
              <a:t>	&lt;li&gt; list item 1 &lt;/li&gt;</a:t>
            </a:r>
          </a:p>
          <a:p>
            <a:pPr rtl="0" lvl="0">
              <a:spcBef>
                <a:spcPts val="0"/>
              </a:spcBef>
              <a:buNone/>
            </a:pPr>
            <a:r>
              <a:rPr lang="en"/>
              <a:t>	&lt;li&gt; list item 2 &lt;/li&gt;</a:t>
            </a:r>
          </a:p>
          <a:p>
            <a:pPr rtl="0" lvl="0">
              <a:spcBef>
                <a:spcPts val="0"/>
              </a:spcBef>
              <a:buNone/>
            </a:pPr>
            <a:r>
              <a:rPr lang="en"/>
              <a:t>&lt;/ol&gt;</a:t>
            </a:r>
          </a:p>
        </p:txBody>
      </p:sp>
    </p:spTree>
  </p:cSld>
  <p:clrMapOvr>
    <a:masterClrMapping/>
  </p:clrMapOvr>
  <p:transition spd="slow">
    <p:cut/>
  </p:transition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68" name="Shape 36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69" name="Shape 369"/>
          <p:cNvSpPr txBox="1"/>
          <p:nvPr>
            <p:ph idx="1" type="body"/>
          </p:nvPr>
        </p:nvSpPr>
        <p:spPr>
          <a:xfrm>
            <a:off y="1915125" x="0"/>
            <a:ext cy="1357499" cx="91440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Remember to save!</a:t>
            </a:r>
          </a:p>
        </p:txBody>
      </p:sp>
    </p:spTree>
  </p:cSld>
  <p:clrMapOvr>
    <a:masterClrMapping/>
  </p:clrMapOvr>
  <p:transition spd="slow">
    <p:cut/>
  </p:transition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73" name="Shape 37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74" name="Shape 374"/>
          <p:cNvSpPr txBox="1"/>
          <p:nvPr>
            <p:ph idx="1" type="body"/>
          </p:nvPr>
        </p:nvSpPr>
        <p:spPr>
          <a:xfrm>
            <a:off y="1915125" x="0"/>
            <a:ext cy="1357499" cx="91440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Lunch!</a:t>
            </a:r>
          </a:p>
        </p:txBody>
      </p:sp>
    </p:spTree>
  </p:cSld>
  <p:clrMapOvr>
    <a:masterClrMapping/>
  </p:clrMapOvr>
  <p:transition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6" name="Shape 7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77" name="Shape 77"/>
          <p:cNvSpPr txBox="1"/>
          <p:nvPr>
            <p:ph type="title"/>
          </p:nvPr>
        </p:nvSpPr>
        <p:spPr>
          <a:xfrm>
            <a:off y="379525" x="457200"/>
            <a:ext cy="1196700" cx="86868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Agenda</a:t>
            </a:r>
          </a:p>
        </p:txBody>
      </p:sp>
      <p:sp>
        <p:nvSpPr>
          <p:cNvPr id="78" name="Shape 78"/>
          <p:cNvSpPr txBox="1"/>
          <p:nvPr>
            <p:ph idx="1" type="body"/>
          </p:nvPr>
        </p:nvSpPr>
        <p:spPr>
          <a:xfrm>
            <a:off y="1536699" x="457200"/>
            <a:ext cy="31463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sz="2000" lang="en"/>
              <a:t>Morning (11:00am-12:30pm):</a:t>
            </a:r>
          </a:p>
          <a:p>
            <a:pPr rtl="0" lvl="0" indent="-355600" marL="457200">
              <a:spcBef>
                <a:spcPts val="0"/>
              </a:spcBef>
              <a:buClr>
                <a:srgbClr val="000000"/>
              </a:buClr>
              <a:buSzPct val="100000"/>
              <a:buFont typeface="Quicksand"/>
              <a:buChar char="➔"/>
            </a:pPr>
            <a:r>
              <a:rPr sz="2000" lang="en"/>
              <a:t>What makes a good website? </a:t>
            </a:r>
          </a:p>
          <a:p>
            <a:pPr rtl="0" lvl="0" indent="-355600" marL="457200">
              <a:spcBef>
                <a:spcPts val="0"/>
              </a:spcBef>
              <a:buClr>
                <a:srgbClr val="000000"/>
              </a:buClr>
              <a:buSzPct val="100000"/>
              <a:buFont typeface="Quicksand"/>
              <a:buChar char="➔"/>
            </a:pPr>
            <a:r>
              <a:rPr sz="2000" lang="en"/>
              <a:t>How to read and write in HTML </a:t>
            </a:r>
          </a:p>
          <a:p>
            <a:pPr rtl="0">
              <a:spcBef>
                <a:spcPts val="0"/>
              </a:spcBef>
              <a:buNone/>
            </a:pPr>
            <a:r>
              <a:rPr sz="2000" lang="en"/>
              <a:t>Afternoon (1:00pm-4:00pm): </a:t>
            </a:r>
          </a:p>
          <a:p>
            <a:pPr rtl="0" lvl="0" indent="-355600" marL="457200">
              <a:spcBef>
                <a:spcPts val="0"/>
              </a:spcBef>
              <a:buClr>
                <a:schemeClr val="dk1"/>
              </a:buClr>
              <a:buSzPct val="100000"/>
              <a:buFont typeface="Quicksand"/>
              <a:buChar char="➔"/>
            </a:pPr>
            <a:r>
              <a:rPr sz="2000" lang="en">
                <a:solidFill>
                  <a:schemeClr val="dk1"/>
                </a:solidFill>
              </a:rPr>
              <a:t>How to read and write in CSS</a:t>
            </a:r>
          </a:p>
          <a:p>
            <a:pPr rtl="0" lvl="0" indent="-355600" marL="457200">
              <a:spcBef>
                <a:spcPts val="0"/>
              </a:spcBef>
              <a:buClr>
                <a:srgbClr val="000000"/>
              </a:buClr>
              <a:buSzPct val="100000"/>
              <a:buFont typeface="Quicksand"/>
              <a:buChar char="➔"/>
            </a:pPr>
            <a:r>
              <a:rPr sz="2000" lang="en"/>
              <a:t>More HTML </a:t>
            </a:r>
          </a:p>
          <a:p>
            <a:pPr rtl="0" lvl="0" indent="-355600" marL="457200">
              <a:spcBef>
                <a:spcPts val="0"/>
              </a:spcBef>
              <a:buClr>
                <a:srgbClr val="000000"/>
              </a:buClr>
              <a:buSzPct val="100000"/>
              <a:buFont typeface="Quicksand"/>
              <a:buChar char="➔"/>
            </a:pPr>
            <a:r>
              <a:rPr sz="2000" lang="en"/>
              <a:t>More CSS</a:t>
            </a:r>
          </a:p>
          <a:p>
            <a:pPr rtl="0" lvl="0" indent="-355600" marL="457200">
              <a:spcBef>
                <a:spcPts val="0"/>
              </a:spcBef>
              <a:buClr>
                <a:srgbClr val="000000"/>
              </a:buClr>
              <a:buSzPct val="100000"/>
              <a:buFont typeface="Quicksand"/>
              <a:buChar char="➔"/>
            </a:pPr>
            <a:r>
              <a:rPr sz="2000" lang="en"/>
              <a:t>Final touches and demos!</a:t>
            </a:r>
          </a:p>
        </p:txBody>
      </p:sp>
    </p:spTree>
  </p:cSld>
  <p:clrMapOvr>
    <a:masterClrMapping/>
  </p:clrMapOvr>
  <p:transition spd="slow">
    <p:cut/>
  </p:transition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78" name="Shape 37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79" name="Shape 379"/>
          <p:cNvSpPr txBox="1"/>
          <p:nvPr>
            <p:ph idx="1" type="body"/>
          </p:nvPr>
        </p:nvSpPr>
        <p:spPr>
          <a:xfrm>
            <a:off y="1915125" x="0"/>
            <a:ext cy="1357499" cx="91440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/>
              <a:t>CSS time! </a:t>
            </a:r>
          </a:p>
          <a:p>
            <a:pPr>
              <a:spcBef>
                <a:spcPts val="0"/>
              </a:spcBef>
              <a:buNone/>
            </a:pPr>
            <a:r>
              <a:rPr sz="2400" lang="en"/>
              <a:t>Let’s make everything beautiful.</a:t>
            </a:r>
          </a:p>
        </p:txBody>
      </p:sp>
    </p:spTree>
  </p:cSld>
  <p:clrMapOvr>
    <a:masterClrMapping/>
  </p:clrMapOvr>
  <p:transition spd="slow">
    <p:cut/>
  </p:transition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83" name="Shape 38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84" name="Shape 384"/>
          <p:cNvSpPr txBox="1"/>
          <p:nvPr>
            <p:ph type="title"/>
          </p:nvPr>
        </p:nvSpPr>
        <p:spPr>
          <a:xfrm>
            <a:off y="379525" x="457200"/>
            <a:ext cy="1196700" cx="86868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/>
              <a:t>CSS: </a:t>
            </a:r>
            <a:r>
              <a:rPr sz="3000" lang="en"/>
              <a:t>cascading style sheets</a:t>
            </a:r>
          </a:p>
        </p:txBody>
      </p:sp>
      <p:sp>
        <p:nvSpPr>
          <p:cNvPr id="385" name="Shape 385"/>
          <p:cNvSpPr txBox="1"/>
          <p:nvPr>
            <p:ph idx="1" type="body"/>
          </p:nvPr>
        </p:nvSpPr>
        <p:spPr>
          <a:xfrm>
            <a:off y="1536699" x="457200"/>
            <a:ext cy="31463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 indent="-393700" marL="457200">
              <a:spcBef>
                <a:spcPts val="0"/>
              </a:spcBef>
              <a:buClr>
                <a:srgbClr val="000000"/>
              </a:buClr>
              <a:buSzPct val="100000"/>
              <a:buFont typeface="Quicksand"/>
              <a:buChar char="➔"/>
            </a:pPr>
            <a:r>
              <a:rPr sz="2600" lang="en"/>
              <a:t>Just like HTML, CSS is a language that communicates with browsers</a:t>
            </a:r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 sz="2600"/>
          </a:p>
          <a:p>
            <a:pPr rtl="0" lvl="0" indent="-393700" marL="457200">
              <a:spcBef>
                <a:spcPts val="0"/>
              </a:spcBef>
              <a:buClr>
                <a:srgbClr val="000000"/>
              </a:buClr>
              <a:buSzPct val="100000"/>
              <a:buFont typeface="Quicksand"/>
              <a:buChar char="➔"/>
            </a:pPr>
            <a:r>
              <a:rPr sz="2600" lang="en"/>
              <a:t>It makes HTML look pretty! </a:t>
            </a:r>
          </a:p>
        </p:txBody>
      </p:sp>
      <p:sp>
        <p:nvSpPr>
          <p:cNvPr id="386" name="Shape 386"/>
          <p:cNvSpPr/>
          <p:nvPr/>
        </p:nvSpPr>
        <p:spPr>
          <a:xfrm>
            <a:off y="2886975" x="5569825"/>
            <a:ext cy="567599" cx="593399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9900"/>
          </a:solidFill>
          <a:ln>
            <a:noFill/>
          </a:ln>
        </p:spPr>
        <p:txBody>
          <a:bodyPr bIns="91425" rIns="91425" lIns="91425" t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90" name="Shape 39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91" name="Shape 391"/>
          <p:cNvSpPr txBox="1"/>
          <p:nvPr>
            <p:ph type="title"/>
          </p:nvPr>
        </p:nvSpPr>
        <p:spPr>
          <a:xfrm>
            <a:off y="379525" x="457200"/>
            <a:ext cy="1196700" cx="86868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A webpage without CSS</a:t>
            </a:r>
          </a:p>
        </p:txBody>
      </p:sp>
      <p:sp>
        <p:nvSpPr>
          <p:cNvPr id="392" name="Shape 392"/>
          <p:cNvSpPr/>
          <p:nvPr/>
        </p:nvSpPr>
        <p:spPr>
          <a:xfrm>
            <a:off y="4687650" x="361250"/>
            <a:ext cy="369900" cx="2356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bIns="91425" rIns="91425" lIns="91425" t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393" name="Shape 3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1622800" x="1581800"/>
            <a:ext cy="3376425" cx="5980398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Shape 394"/>
          <p:cNvSpPr txBox="1"/>
          <p:nvPr>
            <p:ph idx="1" type="body"/>
          </p:nvPr>
        </p:nvSpPr>
        <p:spPr>
          <a:xfrm>
            <a:off y="1536699" x="457200"/>
            <a:ext cy="31463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98" name="Shape 39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99" name="Shape 399"/>
          <p:cNvSpPr/>
          <p:nvPr/>
        </p:nvSpPr>
        <p:spPr>
          <a:xfrm>
            <a:off y="4687650" x="361250"/>
            <a:ext cy="369900" cx="2356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bIns="91425" rIns="91425" lIns="91425" t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00" name="Shape 400"/>
          <p:cNvSpPr txBox="1"/>
          <p:nvPr>
            <p:ph type="title"/>
          </p:nvPr>
        </p:nvSpPr>
        <p:spPr>
          <a:xfrm>
            <a:off y="379525" x="457200"/>
            <a:ext cy="1196700" cx="86868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/>
              <a:t>A webpage with CSS</a:t>
            </a:r>
          </a:p>
        </p:txBody>
      </p:sp>
      <p:pic>
        <p:nvPicPr>
          <p:cNvPr id="401" name="Shape 4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1690050" x="1596387"/>
            <a:ext cy="3261175" cx="5951224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Shape 402"/>
          <p:cNvSpPr txBox="1"/>
          <p:nvPr>
            <p:ph idx="1" type="body"/>
          </p:nvPr>
        </p:nvSpPr>
        <p:spPr>
          <a:xfrm>
            <a:off y="1536699" x="457200"/>
            <a:ext cy="31463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06" name="Shape 40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cxnSp>
        <p:nvCxnSpPr>
          <p:cNvPr id="407" name="Shape 407"/>
          <p:cNvCxnSpPr/>
          <p:nvPr/>
        </p:nvCxnSpPr>
        <p:spPr>
          <a:xfrm>
            <a:off y="0" x="4572000"/>
            <a:ext cy="5139299" cx="0"/>
          </a:xfrm>
          <a:prstGeom prst="straightConnector1">
            <a:avLst/>
          </a:prstGeom>
          <a:noFill/>
          <a:ln w="19050" cap="flat">
            <a:solidFill>
              <a:srgbClr val="666666"/>
            </a:solidFill>
            <a:prstDash val="solid"/>
            <a:round/>
            <a:headEnd w="lg" len="lg" type="none"/>
            <a:tailEnd w="lg" len="lg" type="none"/>
          </a:ln>
        </p:spPr>
      </p:cxnSp>
      <p:sp>
        <p:nvSpPr>
          <p:cNvPr id="408" name="Shape 408"/>
          <p:cNvSpPr txBox="1"/>
          <p:nvPr/>
        </p:nvSpPr>
        <p:spPr>
          <a:xfrm>
            <a:off y="393650" x="235850"/>
            <a:ext cy="581100" cx="42281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ctr" anchorCtr="0">
            <a:noAutofit/>
          </a:bodyPr>
          <a:lstStyle/>
          <a:p>
            <a:pPr algn="ctr" rtl="0" lvl="0">
              <a:lnSpc>
                <a:spcPct val="150000"/>
              </a:lnSpc>
              <a:spcBef>
                <a:spcPts val="0"/>
              </a:spcBef>
              <a:buNone/>
            </a:pPr>
            <a:r>
              <a:rPr sz="2400" lang="en">
                <a:latin typeface="Quicksand"/>
                <a:ea typeface="Quicksand"/>
                <a:cs typeface="Quicksand"/>
                <a:sym typeface="Quicksand"/>
              </a:rPr>
              <a:t>Use HTML for the </a:t>
            </a:r>
            <a:r>
              <a:rPr u="sng" sz="2400" lang="en">
                <a:latin typeface="Quicksand"/>
                <a:ea typeface="Quicksand"/>
                <a:cs typeface="Quicksand"/>
                <a:sym typeface="Quicksand"/>
              </a:rPr>
              <a:t>content</a:t>
            </a:r>
            <a:r>
              <a:rPr sz="2400" lang="en">
                <a:latin typeface="Quicksand"/>
                <a:ea typeface="Quicksand"/>
                <a:cs typeface="Quicksand"/>
                <a:sym typeface="Quicksand"/>
              </a:rPr>
              <a:t>.</a:t>
            </a:r>
          </a:p>
        </p:txBody>
      </p:sp>
      <p:sp>
        <p:nvSpPr>
          <p:cNvPr id="409" name="Shape 409"/>
          <p:cNvSpPr txBox="1"/>
          <p:nvPr/>
        </p:nvSpPr>
        <p:spPr>
          <a:xfrm>
            <a:off y="358100" x="4748865"/>
            <a:ext cy="652199" cx="40877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ctr" anchorCtr="0">
            <a:noAutofit/>
          </a:bodyPr>
          <a:lstStyle/>
          <a:p>
            <a:pPr algn="ctr" rtl="0" lvl="0">
              <a:lnSpc>
                <a:spcPct val="150000"/>
              </a:lnSpc>
              <a:spcBef>
                <a:spcPts val="0"/>
              </a:spcBef>
              <a:buNone/>
            </a:pPr>
            <a:r>
              <a:rPr sz="2400" lang="en">
                <a:latin typeface="Quicksand"/>
                <a:ea typeface="Quicksand"/>
                <a:cs typeface="Quicksand"/>
                <a:sym typeface="Quicksand"/>
              </a:rPr>
              <a:t>Use CSS for the </a:t>
            </a:r>
            <a:r>
              <a:rPr u="sng" sz="2400" lang="en">
                <a:latin typeface="Quicksand"/>
                <a:ea typeface="Quicksand"/>
                <a:cs typeface="Quicksand"/>
                <a:sym typeface="Quicksand"/>
              </a:rPr>
              <a:t>design</a:t>
            </a:r>
            <a:r>
              <a:rPr sz="2400" lang="en">
                <a:latin typeface="Quicksand"/>
                <a:ea typeface="Quicksand"/>
                <a:cs typeface="Quicksand"/>
                <a:sym typeface="Quicksand"/>
              </a:rPr>
              <a:t>.</a:t>
            </a:r>
          </a:p>
        </p:txBody>
      </p:sp>
      <p:sp>
        <p:nvSpPr>
          <p:cNvPr id="410" name="Shape 410"/>
          <p:cNvSpPr txBox="1"/>
          <p:nvPr/>
        </p:nvSpPr>
        <p:spPr>
          <a:xfrm>
            <a:off y="3260625" x="629300"/>
            <a:ext cy="1926000" cx="32798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 algn="ctr" rtl="0" lvl="0">
              <a:lnSpc>
                <a:spcPct val="115000"/>
              </a:lnSpc>
              <a:spcBef>
                <a:spcPts val="0"/>
              </a:spcBef>
              <a:buNone/>
            </a:pPr>
            <a:r>
              <a:rPr sz="1800" lang="en">
                <a:latin typeface="Quicksand"/>
                <a:ea typeface="Quicksand"/>
                <a:cs typeface="Quicksand"/>
                <a:sym typeface="Quicksand"/>
              </a:rPr>
              <a:t>Headings</a:t>
            </a:r>
          </a:p>
          <a:p>
            <a:pPr algn="ctr" rtl="0" lvl="0">
              <a:lnSpc>
                <a:spcPct val="115000"/>
              </a:lnSpc>
              <a:spcBef>
                <a:spcPts val="0"/>
              </a:spcBef>
              <a:buNone/>
            </a:pPr>
            <a:r>
              <a:rPr sz="1800" lang="en">
                <a:latin typeface="Quicksand"/>
                <a:ea typeface="Quicksand"/>
                <a:cs typeface="Quicksand"/>
                <a:sym typeface="Quicksand"/>
              </a:rPr>
              <a:t>Paragraphs</a:t>
            </a:r>
          </a:p>
          <a:p>
            <a:pPr algn="ctr" rtl="0" lvl="0">
              <a:lnSpc>
                <a:spcPct val="115000"/>
              </a:lnSpc>
              <a:spcBef>
                <a:spcPts val="0"/>
              </a:spcBef>
              <a:buNone/>
            </a:pPr>
            <a:r>
              <a:rPr sz="1800" lang="en">
                <a:latin typeface="Quicksand"/>
                <a:ea typeface="Quicksand"/>
                <a:cs typeface="Quicksand"/>
                <a:sym typeface="Quicksand"/>
              </a:rPr>
              <a:t>Images</a:t>
            </a:r>
          </a:p>
          <a:p>
            <a:pPr algn="ctr" rtl="0" lvl="0">
              <a:lnSpc>
                <a:spcPct val="115000"/>
              </a:lnSpc>
              <a:spcBef>
                <a:spcPts val="0"/>
              </a:spcBef>
              <a:buNone/>
            </a:pPr>
            <a:r>
              <a:rPr sz="1800" lang="en">
                <a:latin typeface="Quicksand"/>
                <a:ea typeface="Quicksand"/>
                <a:cs typeface="Quicksand"/>
                <a:sym typeface="Quicksand"/>
              </a:rPr>
              <a:t>Links</a:t>
            </a:r>
          </a:p>
          <a:p>
            <a:pPr algn="ctr" rtl="0" lvl="0">
              <a:lnSpc>
                <a:spcPct val="115000"/>
              </a:lnSpc>
              <a:spcBef>
                <a:spcPts val="0"/>
              </a:spcBef>
              <a:buNone/>
            </a:pPr>
            <a:r>
              <a:rPr sz="1800" lang="en">
                <a:latin typeface="Quicksand"/>
                <a:ea typeface="Quicksand"/>
                <a:cs typeface="Quicksand"/>
                <a:sym typeface="Quicksand"/>
              </a:rPr>
              <a:t>Lists</a:t>
            </a:r>
          </a:p>
        </p:txBody>
      </p:sp>
      <p:sp>
        <p:nvSpPr>
          <p:cNvPr id="411" name="Shape 411"/>
          <p:cNvSpPr txBox="1"/>
          <p:nvPr/>
        </p:nvSpPr>
        <p:spPr>
          <a:xfrm>
            <a:off y="3260625" x="5152825"/>
            <a:ext cy="1926000" cx="32798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 algn="ctr" rtl="0" lvl="0">
              <a:lnSpc>
                <a:spcPct val="115000"/>
              </a:lnSpc>
              <a:spcBef>
                <a:spcPts val="0"/>
              </a:spcBef>
              <a:buNone/>
            </a:pPr>
            <a:r>
              <a:rPr sz="1800" lang="en">
                <a:latin typeface="Quicksand"/>
                <a:ea typeface="Quicksand"/>
                <a:cs typeface="Quicksand"/>
                <a:sym typeface="Quicksand"/>
              </a:rPr>
              <a:t>Colors</a:t>
            </a:r>
          </a:p>
          <a:p>
            <a:pPr algn="ctr" rtl="0" lvl="0">
              <a:lnSpc>
                <a:spcPct val="115000"/>
              </a:lnSpc>
              <a:spcBef>
                <a:spcPts val="0"/>
              </a:spcBef>
              <a:buNone/>
            </a:pPr>
            <a:r>
              <a:rPr sz="1800" lang="en">
                <a:latin typeface="Quicksand"/>
                <a:ea typeface="Quicksand"/>
                <a:cs typeface="Quicksand"/>
                <a:sym typeface="Quicksand"/>
              </a:rPr>
              <a:t>Fonts</a:t>
            </a:r>
          </a:p>
          <a:p>
            <a:pPr algn="ctr" rtl="0" lvl="0">
              <a:lnSpc>
                <a:spcPct val="115000"/>
              </a:lnSpc>
              <a:spcBef>
                <a:spcPts val="0"/>
              </a:spcBef>
              <a:buNone/>
            </a:pPr>
            <a:r>
              <a:rPr sz="1800" lang="en">
                <a:latin typeface="Quicksand"/>
                <a:ea typeface="Quicksand"/>
                <a:cs typeface="Quicksand"/>
                <a:sym typeface="Quicksand"/>
              </a:rPr>
              <a:t>Backgrounds</a:t>
            </a:r>
          </a:p>
          <a:p>
            <a:pPr algn="ctr" rtl="0" lvl="0">
              <a:lnSpc>
                <a:spcPct val="115000"/>
              </a:lnSpc>
              <a:spcBef>
                <a:spcPts val="0"/>
              </a:spcBef>
              <a:buNone/>
            </a:pPr>
            <a:r>
              <a:rPr sz="1800" lang="en">
                <a:latin typeface="Quicksand"/>
                <a:ea typeface="Quicksand"/>
                <a:cs typeface="Quicksand"/>
                <a:sym typeface="Quicksand"/>
              </a:rPr>
              <a:t>Borders</a:t>
            </a:r>
          </a:p>
          <a:p>
            <a:pPr algn="ctr" rtl="0" lvl="0">
              <a:lnSpc>
                <a:spcPct val="115000"/>
              </a:lnSpc>
              <a:spcBef>
                <a:spcPts val="0"/>
              </a:spcBef>
              <a:buNone/>
            </a:pPr>
            <a:r>
              <a:rPr sz="1800" lang="en">
                <a:latin typeface="Quicksand"/>
                <a:ea typeface="Quicksand"/>
                <a:cs typeface="Quicksand"/>
                <a:sym typeface="Quicksand"/>
              </a:rPr>
              <a:t>Sizes</a:t>
            </a:r>
          </a:p>
        </p:txBody>
      </p:sp>
      <p:pic>
        <p:nvPicPr>
          <p:cNvPr id="412" name="Shape 4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1010025" x="312050"/>
            <a:ext cy="2215325" cx="392384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Shape 4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y="1010026" x="4831900"/>
            <a:ext cy="2215324" cx="40427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17" name="Shape 41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18" name="Shape 418"/>
          <p:cNvSpPr txBox="1"/>
          <p:nvPr>
            <p:ph type="title"/>
          </p:nvPr>
        </p:nvSpPr>
        <p:spPr>
          <a:xfrm>
            <a:off y="379525" x="457200"/>
            <a:ext cy="1196700" cx="86868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Where do we put CSS?</a:t>
            </a:r>
          </a:p>
        </p:txBody>
      </p:sp>
      <p:sp>
        <p:nvSpPr>
          <p:cNvPr id="419" name="Shape 419"/>
          <p:cNvSpPr txBox="1"/>
          <p:nvPr>
            <p:ph idx="1" type="body"/>
          </p:nvPr>
        </p:nvSpPr>
        <p:spPr>
          <a:xfrm>
            <a:off y="1536699" x="457200"/>
            <a:ext cy="31463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sz="2000" lang="en"/>
              <a:t>&lt;html&gt; </a:t>
            </a:r>
          </a:p>
          <a:p>
            <a:pPr rtl="0" lvl="0">
              <a:spcBef>
                <a:spcPts val="0"/>
              </a:spcBef>
              <a:buNone/>
            </a:pPr>
            <a:r>
              <a:rPr sz="2000" lang="en"/>
              <a:t>&lt;head&gt;</a:t>
            </a:r>
          </a:p>
          <a:p>
            <a:pPr rtl="0" lvl="0">
              <a:spcBef>
                <a:spcPts val="0"/>
              </a:spcBef>
              <a:buNone/>
            </a:pPr>
            <a:r>
              <a:rPr sz="2000" lang="en"/>
              <a:t>&lt;/head&gt;</a:t>
            </a:r>
          </a:p>
          <a:p>
            <a:pPr rtl="0">
              <a:spcBef>
                <a:spcPts val="0"/>
              </a:spcBef>
              <a:buNone/>
            </a:pPr>
            <a:r>
              <a:rPr sz="2000" lang="en"/>
              <a:t>&lt;body&gt;</a:t>
            </a:r>
          </a:p>
          <a:p>
            <a:pPr rtl="0">
              <a:spcBef>
                <a:spcPts val="0"/>
              </a:spcBef>
              <a:buNone/>
            </a:pPr>
            <a:r>
              <a:rPr sz="2000" lang="en"/>
              <a:t>&lt;style&gt;</a:t>
            </a:r>
          </a:p>
          <a:p>
            <a:pPr rtl="0" lvl="0">
              <a:spcBef>
                <a:spcPts val="0"/>
              </a:spcBef>
              <a:buNone/>
            </a:pPr>
            <a:r>
              <a:rPr sz="2000" lang="en"/>
              <a:t>&lt;/style&gt;</a:t>
            </a:r>
          </a:p>
          <a:p>
            <a:pPr rtl="0" lvl="0">
              <a:spcBef>
                <a:spcPts val="0"/>
              </a:spcBef>
              <a:buNone/>
            </a:pPr>
            <a:r>
              <a:rPr sz="2000" lang="en"/>
              <a:t>&lt;/body&gt;</a:t>
            </a:r>
          </a:p>
          <a:p>
            <a:pPr rtl="0" lvl="0">
              <a:spcBef>
                <a:spcPts val="0"/>
              </a:spcBef>
              <a:buNone/>
            </a:pPr>
            <a:r>
              <a:rPr sz="2000" lang="en"/>
              <a:t>&lt;/html&gt;</a:t>
            </a:r>
          </a:p>
        </p:txBody>
      </p:sp>
      <p:sp>
        <p:nvSpPr>
          <p:cNvPr id="420" name="Shape 420"/>
          <p:cNvSpPr txBox="1"/>
          <p:nvPr>
            <p:ph idx="2" type="body"/>
          </p:nvPr>
        </p:nvSpPr>
        <p:spPr>
          <a:xfrm>
            <a:off y="1601950" x="2792025"/>
            <a:ext cy="3146399" cx="59268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lnSpc>
                <a:spcPct val="100000"/>
              </a:lnSpc>
              <a:spcBef>
                <a:spcPts val="0"/>
              </a:spcBef>
              <a:buNone/>
            </a:pPr>
            <a:r>
              <a:rPr sz="1900" lang="en"/>
              <a:t>We’re going to start communicating in HTML</a:t>
            </a:r>
          </a:p>
          <a:p>
            <a:pPr rtl="0" lvl="0">
              <a:lnSpc>
                <a:spcPct val="100000"/>
              </a:lnSpc>
              <a:spcBef>
                <a:spcPts val="0"/>
              </a:spcBef>
              <a:buNone/>
            </a:pPr>
            <a:r>
              <a:rPr sz="1900" lang="en"/>
              <a:t>Information about our webpage starts here</a:t>
            </a:r>
          </a:p>
          <a:p>
            <a:pPr rtl="0" lvl="0">
              <a:lnSpc>
                <a:spcPct val="100000"/>
              </a:lnSpc>
              <a:spcBef>
                <a:spcPts val="0"/>
              </a:spcBef>
              <a:buNone/>
            </a:pPr>
            <a:r>
              <a:rPr sz="1900" lang="en"/>
              <a:t>Information about our website ends here</a:t>
            </a:r>
          </a:p>
          <a:p>
            <a:pPr rtl="0" lvl="0">
              <a:lnSpc>
                <a:spcPct val="100000"/>
              </a:lnSpc>
              <a:spcBef>
                <a:spcPts val="0"/>
              </a:spcBef>
              <a:buNone/>
            </a:pPr>
            <a:r>
              <a:rPr sz="1900" lang="en"/>
              <a:t>Content to display starts here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sz="1900" lang="en"/>
              <a:t>We’re going to start communicating in CSS</a:t>
            </a:r>
          </a:p>
          <a:p>
            <a:pPr rtl="0">
              <a:lnSpc>
                <a:spcPct val="100000"/>
              </a:lnSpc>
              <a:spcBef>
                <a:spcPts val="0"/>
              </a:spcBef>
              <a:buNone/>
            </a:pPr>
            <a:r>
              <a:rPr sz="1900" lang="en"/>
              <a:t>We’re going to stop communicating in CSS</a:t>
            </a:r>
          </a:p>
          <a:p>
            <a:pPr rtl="0" lvl="0">
              <a:lnSpc>
                <a:spcPct val="100000"/>
              </a:lnSpc>
              <a:spcBef>
                <a:spcPts val="0"/>
              </a:spcBef>
              <a:buNone/>
            </a:pPr>
            <a:r>
              <a:rPr sz="1900" lang="en"/>
              <a:t>Content to display ends here</a:t>
            </a:r>
          </a:p>
          <a:p>
            <a:pPr rtl="0" lvl="0">
              <a:lnSpc>
                <a:spcPct val="100000"/>
              </a:lnSpc>
              <a:spcBef>
                <a:spcPts val="0"/>
              </a:spcBef>
              <a:buNone/>
            </a:pPr>
            <a:r>
              <a:rPr sz="1900" lang="en"/>
              <a:t>We’re going to stop communicating in HTML</a:t>
            </a:r>
          </a:p>
          <a:p>
            <a:pPr rtl="0" lv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sz="1900"/>
          </a:p>
        </p:txBody>
      </p:sp>
      <p:cxnSp>
        <p:nvCxnSpPr>
          <p:cNvPr id="421" name="Shape 421"/>
          <p:cNvCxnSpPr/>
          <p:nvPr/>
        </p:nvCxnSpPr>
        <p:spPr>
          <a:xfrm>
            <a:off y="1711600" x="2434675"/>
            <a:ext cy="2796600" cx="0"/>
          </a:xfrm>
          <a:prstGeom prst="straightConnector1">
            <a:avLst/>
          </a:prstGeom>
          <a:noFill/>
          <a:ln w="38100" cap="flat">
            <a:solidFill>
              <a:srgbClr val="00A279"/>
            </a:solidFill>
            <a:prstDash val="solid"/>
            <a:round/>
            <a:headEnd w="lg" len="lg" type="none"/>
            <a:tailEnd w="lg" len="lg" type="none"/>
          </a:ln>
        </p:spPr>
      </p:cxnSp>
      <p:sp>
        <p:nvSpPr>
          <p:cNvPr id="422" name="Shape 422"/>
          <p:cNvSpPr/>
          <p:nvPr/>
        </p:nvSpPr>
        <p:spPr>
          <a:xfrm>
            <a:off y="3191025" x="438650"/>
            <a:ext cy="748200" cx="7818599"/>
          </a:xfrm>
          <a:prstGeom prst="rect">
            <a:avLst/>
          </a:prstGeom>
          <a:noFill/>
          <a:ln w="38100" cap="flat">
            <a:solidFill>
              <a:srgbClr val="FF9900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91425" rIns="91425" lIns="91425" t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26" name="Shape 42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27" name="Shape 427"/>
          <p:cNvSpPr txBox="1"/>
          <p:nvPr>
            <p:ph type="title"/>
          </p:nvPr>
        </p:nvSpPr>
        <p:spPr>
          <a:xfrm>
            <a:off y="379525" x="457200"/>
            <a:ext cy="1196700" cx="86868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CSS is made up of rules</a:t>
            </a:r>
          </a:p>
        </p:txBody>
      </p:sp>
      <p:sp>
        <p:nvSpPr>
          <p:cNvPr id="428" name="Shape 428"/>
          <p:cNvSpPr txBox="1"/>
          <p:nvPr>
            <p:ph idx="1" type="body"/>
          </p:nvPr>
        </p:nvSpPr>
        <p:spPr>
          <a:xfrm>
            <a:off y="1536699" x="457200"/>
            <a:ext cy="31463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lvl="0" indent="-419100" marL="457200">
              <a:spcBef>
                <a:spcPts val="0"/>
              </a:spcBef>
              <a:buClr>
                <a:srgbClr val="000000"/>
              </a:buClr>
              <a:buSzPct val="100000"/>
              <a:buFont typeface="Quicksand"/>
              <a:buChar char="➔"/>
            </a:pPr>
            <a:r>
              <a:rPr lang="en"/>
              <a:t>HTML elements have to follow these rules in order to look pretty!</a:t>
            </a:r>
          </a:p>
        </p:txBody>
      </p:sp>
      <p:sp>
        <p:nvSpPr>
          <p:cNvPr id="429" name="Shape 429"/>
          <p:cNvSpPr/>
          <p:nvPr/>
        </p:nvSpPr>
        <p:spPr>
          <a:xfrm>
            <a:off y="2151475" x="6511050"/>
            <a:ext cy="567599" cx="593399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9900"/>
          </a:solidFill>
          <a:ln>
            <a:noFill/>
          </a:ln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33" name="Shape 43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34" name="Shape 434"/>
          <p:cNvSpPr txBox="1"/>
          <p:nvPr>
            <p:ph type="title"/>
          </p:nvPr>
        </p:nvSpPr>
        <p:spPr>
          <a:xfrm>
            <a:off y="379525" x="457200"/>
            <a:ext cy="1196700" cx="86868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"/>
              <a:t>CSS rules use { and } and ;</a:t>
            </a:r>
          </a:p>
        </p:txBody>
      </p:sp>
      <p:pic>
        <p:nvPicPr>
          <p:cNvPr id="435" name="Shape 4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1653425" x="1281912"/>
            <a:ext cy="3054125" cx="6580177"/>
          </a:xfrm>
          <a:prstGeom prst="rect">
            <a:avLst/>
          </a:prstGeom>
          <a:noFill/>
          <a:ln>
            <a:noFill/>
          </a:ln>
        </p:spPr>
      </p:pic>
      <p:sp>
        <p:nvSpPr>
          <p:cNvPr id="436" name="Shape 436"/>
          <p:cNvSpPr/>
          <p:nvPr/>
        </p:nvSpPr>
        <p:spPr>
          <a:xfrm>
            <a:off y="2848625" x="6450675"/>
            <a:ext cy="395399" cx="855300"/>
          </a:xfrm>
          <a:prstGeom prst="rect">
            <a:avLst/>
          </a:prstGeom>
          <a:noFill/>
          <a:ln w="38100" cap="flat">
            <a:solidFill>
              <a:srgbClr val="FF9900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91425" rIns="91425" lIns="91425" t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37" name="Shape 437"/>
          <p:cNvSpPr/>
          <p:nvPr/>
        </p:nvSpPr>
        <p:spPr>
          <a:xfrm>
            <a:off y="3287250" x="6141925"/>
            <a:ext cy="395399" cx="361800"/>
          </a:xfrm>
          <a:prstGeom prst="rect">
            <a:avLst/>
          </a:prstGeom>
          <a:noFill/>
          <a:ln w="38100" cap="flat">
            <a:solidFill>
              <a:srgbClr val="FF9900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91425" rIns="91425" lIns="91425" t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38" name="Shape 438"/>
          <p:cNvSpPr txBox="1"/>
          <p:nvPr>
            <p:ph idx="1" type="body"/>
          </p:nvPr>
        </p:nvSpPr>
        <p:spPr>
          <a:xfrm>
            <a:off y="1536699" x="457200"/>
            <a:ext cy="31463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42" name="Shape 44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43" name="Shape 443"/>
          <p:cNvSpPr txBox="1"/>
          <p:nvPr>
            <p:ph type="title"/>
          </p:nvPr>
        </p:nvSpPr>
        <p:spPr>
          <a:xfrm>
            <a:off y="379525" x="457200"/>
            <a:ext cy="1196700" cx="86868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CSS rules</a:t>
            </a:r>
          </a:p>
        </p:txBody>
      </p:sp>
      <p:sp>
        <p:nvSpPr>
          <p:cNvPr id="444" name="Shape 444"/>
          <p:cNvSpPr txBox="1"/>
          <p:nvPr/>
        </p:nvSpPr>
        <p:spPr>
          <a:xfrm>
            <a:off y="1651400" x="3208850"/>
            <a:ext cy="3371700" cx="39039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600"/>
              </a:spcBef>
              <a:buNone/>
            </a:pPr>
            <a:r>
              <a:rPr sz="2400" lang="en">
                <a:latin typeface="Quicksand"/>
                <a:ea typeface="Quicksand"/>
                <a:cs typeface="Quicksand"/>
                <a:sym typeface="Quicksand"/>
              </a:rPr>
              <a:t>&lt;style&gt;</a:t>
            </a:r>
          </a:p>
          <a:p>
            <a:pPr rtl="0" lvl="0">
              <a:spcBef>
                <a:spcPts val="600"/>
              </a:spcBef>
              <a:buNone/>
            </a:pPr>
            <a:r>
              <a:t/>
            </a:r>
            <a:endParaRPr sz="2400">
              <a:latin typeface="Quicksand"/>
              <a:ea typeface="Quicksand"/>
              <a:cs typeface="Quicksand"/>
              <a:sym typeface="Quicksand"/>
            </a:endParaRPr>
          </a:p>
          <a:p>
            <a:pPr rtl="0" lvl="0">
              <a:spcBef>
                <a:spcPts val="600"/>
              </a:spcBef>
              <a:buNone/>
            </a:pPr>
            <a:r>
              <a:rPr sz="2400" lang="en">
                <a:latin typeface="Quicksand"/>
                <a:ea typeface="Quicksand"/>
                <a:cs typeface="Quicksand"/>
                <a:sym typeface="Quicksand"/>
              </a:rPr>
              <a:t>	p {</a:t>
            </a:r>
          </a:p>
          <a:p>
            <a:pPr rtl="0" lvl="0">
              <a:spcBef>
                <a:spcPts val="600"/>
              </a:spcBef>
              <a:buNone/>
            </a:pPr>
            <a:r>
              <a:rPr sz="2400" lang="en">
                <a:latin typeface="Quicksand"/>
                <a:ea typeface="Quicksand"/>
                <a:cs typeface="Quicksand"/>
                <a:sym typeface="Quicksand"/>
              </a:rPr>
              <a:t>		color: red;</a:t>
            </a:r>
          </a:p>
          <a:p>
            <a:pPr rtl="0" lvl="0">
              <a:spcBef>
                <a:spcPts val="600"/>
              </a:spcBef>
              <a:buNone/>
            </a:pPr>
            <a:r>
              <a:rPr sz="2400" lang="en">
                <a:latin typeface="Quicksand"/>
                <a:ea typeface="Quicksand"/>
                <a:cs typeface="Quicksand"/>
                <a:sym typeface="Quicksand"/>
              </a:rPr>
              <a:t>	}	</a:t>
            </a:r>
          </a:p>
          <a:p>
            <a:pPr rtl="0" lvl="0">
              <a:spcBef>
                <a:spcPts val="600"/>
              </a:spcBef>
              <a:buNone/>
            </a:pPr>
            <a:r>
              <a:t/>
            </a:r>
            <a:endParaRPr sz="2400">
              <a:latin typeface="Quicksand"/>
              <a:ea typeface="Quicksand"/>
              <a:cs typeface="Quicksand"/>
              <a:sym typeface="Quicksand"/>
            </a:endParaRPr>
          </a:p>
          <a:p>
            <a:pPr rtl="0" lvl="0">
              <a:spcBef>
                <a:spcPts val="600"/>
              </a:spcBef>
              <a:buNone/>
            </a:pPr>
            <a:r>
              <a:rPr sz="2400" lang="en">
                <a:latin typeface="Quicksand"/>
                <a:ea typeface="Quicksand"/>
                <a:cs typeface="Quicksand"/>
                <a:sym typeface="Quicksand"/>
              </a:rPr>
              <a:t>&lt;/style&gt;</a:t>
            </a:r>
          </a:p>
        </p:txBody>
      </p:sp>
      <p:sp>
        <p:nvSpPr>
          <p:cNvPr id="445" name="Shape 445"/>
          <p:cNvSpPr txBox="1"/>
          <p:nvPr/>
        </p:nvSpPr>
        <p:spPr>
          <a:xfrm>
            <a:off y="2462325" x="2031250"/>
            <a:ext cy="458999" cx="13145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sz="2200" lang="en">
                <a:latin typeface="Quicksand"/>
                <a:ea typeface="Quicksand"/>
                <a:cs typeface="Quicksand"/>
                <a:sym typeface="Quicksand"/>
              </a:rPr>
              <a:t>selector</a:t>
            </a:r>
          </a:p>
        </p:txBody>
      </p:sp>
      <p:cxnSp>
        <p:nvCxnSpPr>
          <p:cNvPr id="446" name="Shape 446"/>
          <p:cNvCxnSpPr/>
          <p:nvPr/>
        </p:nvCxnSpPr>
        <p:spPr>
          <a:xfrm>
            <a:off y="2768925" x="3279475"/>
            <a:ext cy="229499" cx="439200"/>
          </a:xfrm>
          <a:prstGeom prst="straightConnector1">
            <a:avLst/>
          </a:prstGeom>
          <a:noFill/>
          <a:ln w="19050" cap="flat">
            <a:solidFill>
              <a:srgbClr val="00A279"/>
            </a:solidFill>
            <a:prstDash val="solid"/>
            <a:round/>
            <a:headEnd w="lg" len="lg" type="none"/>
            <a:tailEnd w="lg" len="lg" type="triangle"/>
          </a:ln>
        </p:spPr>
      </p:cxnSp>
      <p:cxnSp>
        <p:nvCxnSpPr>
          <p:cNvPr id="447" name="Shape 447"/>
          <p:cNvCxnSpPr/>
          <p:nvPr/>
        </p:nvCxnSpPr>
        <p:spPr>
          <a:xfrm rot="10800000">
            <a:off y="3655575" x="4726937"/>
            <a:ext cy="445499" cx="391200"/>
          </a:xfrm>
          <a:prstGeom prst="straightConnector1">
            <a:avLst/>
          </a:prstGeom>
          <a:noFill/>
          <a:ln w="19050" cap="flat">
            <a:solidFill>
              <a:srgbClr val="00A279"/>
            </a:solidFill>
            <a:prstDash val="solid"/>
            <a:round/>
            <a:headEnd w="lg" len="lg" type="none"/>
            <a:tailEnd w="lg" len="lg" type="triangle"/>
          </a:ln>
        </p:spPr>
      </p:cxnSp>
      <p:sp>
        <p:nvSpPr>
          <p:cNvPr id="448" name="Shape 448"/>
          <p:cNvSpPr txBox="1"/>
          <p:nvPr/>
        </p:nvSpPr>
        <p:spPr>
          <a:xfrm>
            <a:off y="3959975" x="5156755"/>
            <a:ext cy="458999" cx="14513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sz="2200" lang="en">
                <a:latin typeface="Quicksand"/>
                <a:ea typeface="Quicksand"/>
                <a:cs typeface="Quicksand"/>
                <a:sym typeface="Quicksand"/>
              </a:rPr>
              <a:t>property</a:t>
            </a:r>
          </a:p>
        </p:txBody>
      </p:sp>
      <p:cxnSp>
        <p:nvCxnSpPr>
          <p:cNvPr id="449" name="Shape 449"/>
          <p:cNvCxnSpPr/>
          <p:nvPr/>
        </p:nvCxnSpPr>
        <p:spPr>
          <a:xfrm flipH="1">
            <a:off y="2752575" x="5589450"/>
            <a:ext cy="414599" cx="371999"/>
          </a:xfrm>
          <a:prstGeom prst="straightConnector1">
            <a:avLst/>
          </a:prstGeom>
          <a:noFill/>
          <a:ln w="19050" cap="flat">
            <a:solidFill>
              <a:srgbClr val="00A279"/>
            </a:solidFill>
            <a:prstDash val="solid"/>
            <a:round/>
            <a:headEnd w="lg" len="lg" type="none"/>
            <a:tailEnd w="lg" len="lg" type="triangle"/>
          </a:ln>
        </p:spPr>
      </p:cxnSp>
      <p:sp>
        <p:nvSpPr>
          <p:cNvPr id="450" name="Shape 450"/>
          <p:cNvSpPr txBox="1"/>
          <p:nvPr/>
        </p:nvSpPr>
        <p:spPr>
          <a:xfrm>
            <a:off y="2463225" x="5961450"/>
            <a:ext cy="458999" cx="9890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sz="2200" lang="en">
                <a:latin typeface="Quicksand"/>
                <a:ea typeface="Quicksand"/>
                <a:cs typeface="Quicksand"/>
                <a:sym typeface="Quicksand"/>
              </a:rPr>
              <a:t>value</a:t>
            </a:r>
          </a:p>
        </p:txBody>
      </p:sp>
      <p:sp>
        <p:nvSpPr>
          <p:cNvPr id="451" name="Shape 451"/>
          <p:cNvSpPr txBox="1"/>
          <p:nvPr>
            <p:ph idx="1" type="body"/>
          </p:nvPr>
        </p:nvSpPr>
        <p:spPr>
          <a:xfrm>
            <a:off y="1536699" x="457200"/>
            <a:ext cy="31463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55" name="Shape 45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56" name="Shape 456"/>
          <p:cNvSpPr/>
          <p:nvPr/>
        </p:nvSpPr>
        <p:spPr>
          <a:xfrm>
            <a:off y="1718725" x="4586200"/>
            <a:ext cy="497400" cx="497400"/>
          </a:xfrm>
          <a:prstGeom prst="ellipse">
            <a:avLst/>
          </a:prstGeom>
          <a:solidFill>
            <a:srgbClr val="00A279"/>
          </a:solidFill>
          <a:ln>
            <a:noFill/>
          </a:ln>
        </p:spPr>
        <p:txBody>
          <a:bodyPr bIns="91425" rIns="91425" lIns="91425" t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57" name="Shape 457"/>
          <p:cNvSpPr/>
          <p:nvPr/>
        </p:nvSpPr>
        <p:spPr>
          <a:xfrm>
            <a:off y="1718725" x="144400"/>
            <a:ext cy="497400" cx="497400"/>
          </a:xfrm>
          <a:prstGeom prst="ellipse">
            <a:avLst/>
          </a:prstGeom>
          <a:solidFill>
            <a:srgbClr val="00A279"/>
          </a:solidFill>
          <a:ln>
            <a:noFill/>
          </a:ln>
        </p:spPr>
        <p:txBody>
          <a:bodyPr bIns="91425" rIns="91425" lIns="91425" t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58" name="Shape 458"/>
          <p:cNvSpPr txBox="1"/>
          <p:nvPr>
            <p:ph type="title"/>
          </p:nvPr>
        </p:nvSpPr>
        <p:spPr>
          <a:xfrm>
            <a:off y="379525" x="457200"/>
            <a:ext cy="1196700" cx="86868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What do these do?</a:t>
            </a:r>
          </a:p>
        </p:txBody>
      </p:sp>
      <p:sp>
        <p:nvSpPr>
          <p:cNvPr id="459" name="Shape 459"/>
          <p:cNvSpPr txBox="1"/>
          <p:nvPr>
            <p:ph idx="1" type="body"/>
          </p:nvPr>
        </p:nvSpPr>
        <p:spPr>
          <a:xfrm>
            <a:off y="1536699" x="457200"/>
            <a:ext cy="31463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sz="1800" lang="en"/>
              <a:t>&lt;style&gt;</a:t>
            </a:r>
          </a:p>
          <a:p>
            <a:pPr rtl="0"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800"/>
          </a:p>
          <a:p>
            <a:pPr rtl="0" lv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sz="1800" lang="en"/>
              <a:t>	h1 {</a:t>
            </a:r>
          </a:p>
          <a:p>
            <a:pPr rtl="0" lv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sz="1800" lang="en"/>
              <a:t>		text-align: center;</a:t>
            </a:r>
          </a:p>
          <a:p>
            <a:pPr rtl="0" lv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sz="1800" lang="en"/>
              <a:t>		color: blue;</a:t>
            </a:r>
          </a:p>
          <a:p>
            <a:pPr rtl="0" lv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sz="1800" lang="en"/>
              <a:t>	}	</a:t>
            </a:r>
          </a:p>
          <a:p>
            <a:pPr rtl="0"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800"/>
          </a:p>
          <a:p>
            <a:pPr rtl="0" lv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sz="1800" lang="en"/>
              <a:t>&lt;/style&gt;</a:t>
            </a:r>
          </a:p>
          <a:p>
            <a:pPr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460" name="Shape 460"/>
          <p:cNvSpPr txBox="1"/>
          <p:nvPr>
            <p:ph idx="2" type="body"/>
          </p:nvPr>
        </p:nvSpPr>
        <p:spPr>
          <a:xfrm>
            <a:off y="1536700" x="5175900"/>
            <a:ext cy="3146399" cx="33962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sz="1800" lang="en"/>
              <a:t>&lt;style&gt;</a:t>
            </a:r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rtl="0" lvl="0">
              <a:spcBef>
                <a:spcPts val="0"/>
              </a:spcBef>
              <a:buNone/>
            </a:pPr>
            <a:r>
              <a:rPr sz="1800" lang="en"/>
              <a:t>	h3, h4 {</a:t>
            </a:r>
          </a:p>
          <a:p>
            <a:pPr rtl="0" lvl="0" indent="457200" marL="457200">
              <a:spcBef>
                <a:spcPts val="0"/>
              </a:spcBef>
              <a:buNone/>
            </a:pPr>
            <a:r>
              <a:rPr sz="1800" lang="en">
                <a:solidFill>
                  <a:schemeClr val="dk1"/>
                </a:solidFill>
              </a:rPr>
              <a:t>font-weight: bold;</a:t>
            </a:r>
          </a:p>
          <a:p>
            <a:pPr rtl="0" lvl="0">
              <a:spcBef>
                <a:spcPts val="0"/>
              </a:spcBef>
              <a:buNone/>
            </a:pPr>
            <a:r>
              <a:rPr sz="1800" lang="en"/>
              <a:t>		font-size: 18px;</a:t>
            </a:r>
          </a:p>
          <a:p>
            <a:pPr rtl="0" lvl="0">
              <a:spcBef>
                <a:spcPts val="0"/>
              </a:spcBef>
              <a:buNone/>
            </a:pPr>
            <a:r>
              <a:rPr sz="1800" lang="en"/>
              <a:t>	}	</a:t>
            </a:r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rtl="0" lvl="0">
              <a:spcBef>
                <a:spcPts val="0"/>
              </a:spcBef>
              <a:buNone/>
            </a:pPr>
            <a:r>
              <a:rPr sz="1800" lang="en"/>
              <a:t>&lt;/style&gt;</a:t>
            </a:r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cxnSp>
        <p:nvCxnSpPr>
          <p:cNvPr id="461" name="Shape 461"/>
          <p:cNvCxnSpPr/>
          <p:nvPr/>
        </p:nvCxnSpPr>
        <p:spPr>
          <a:xfrm>
            <a:off y="1711600" x="4221275"/>
            <a:ext cy="2796600" cx="0"/>
          </a:xfrm>
          <a:prstGeom prst="straightConnector1">
            <a:avLst/>
          </a:prstGeom>
          <a:noFill/>
          <a:ln w="38100" cap="flat">
            <a:solidFill>
              <a:srgbClr val="00A279"/>
            </a:solidFill>
            <a:prstDash val="solid"/>
            <a:round/>
            <a:headEnd w="lg" len="lg" type="none"/>
            <a:tailEnd w="lg" len="lg" type="none"/>
          </a:ln>
        </p:spPr>
      </p:cxnSp>
      <p:sp>
        <p:nvSpPr>
          <p:cNvPr id="462" name="Shape 462"/>
          <p:cNvSpPr txBox="1"/>
          <p:nvPr/>
        </p:nvSpPr>
        <p:spPr>
          <a:xfrm>
            <a:off y="1727425" x="144400"/>
            <a:ext cy="477899" cx="4974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ctr" anchorCtr="0">
            <a:noAutofit/>
          </a:bodyPr>
          <a:lstStyle/>
          <a:p>
            <a:pPr algn="ctr" rtl="0" lvl="0">
              <a:spcBef>
                <a:spcPts val="0"/>
              </a:spcBef>
              <a:buNone/>
            </a:pPr>
            <a:r>
              <a:rPr b="1" sz="2000" lang="en">
                <a:latin typeface="Quicksand"/>
                <a:ea typeface="Quicksand"/>
                <a:cs typeface="Quicksand"/>
                <a:sym typeface="Quicksand"/>
              </a:rPr>
              <a:t>#1</a:t>
            </a:r>
          </a:p>
        </p:txBody>
      </p:sp>
      <p:sp>
        <p:nvSpPr>
          <p:cNvPr id="463" name="Shape 463"/>
          <p:cNvSpPr txBox="1"/>
          <p:nvPr/>
        </p:nvSpPr>
        <p:spPr>
          <a:xfrm>
            <a:off y="1803625" x="4498450"/>
            <a:ext cy="327600" cx="6728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ctr" anchorCtr="0">
            <a:noAutofit/>
          </a:bodyPr>
          <a:lstStyle/>
          <a:p>
            <a:pPr algn="ctr" rtl="0" lvl="0">
              <a:spcBef>
                <a:spcPts val="0"/>
              </a:spcBef>
              <a:buNone/>
            </a:pPr>
            <a:r>
              <a:rPr b="1" sz="2000" lang="en">
                <a:latin typeface="Quicksand"/>
                <a:ea typeface="Quicksand"/>
                <a:cs typeface="Quicksand"/>
                <a:sym typeface="Quicksand"/>
              </a:rPr>
              <a:t>#2</a:t>
            </a:r>
          </a:p>
        </p:txBody>
      </p:sp>
    </p:spTree>
  </p:cSld>
  <p:clrMapOvr>
    <a:masterClrMapping/>
  </p:clrMapOvr>
  <p:transition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2" name="Shape 8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83" name="Shape 83"/>
          <p:cNvSpPr txBox="1"/>
          <p:nvPr>
            <p:ph idx="1" type="body"/>
          </p:nvPr>
        </p:nvSpPr>
        <p:spPr>
          <a:xfrm>
            <a:off y="1915125" x="0"/>
            <a:ext cy="1357499" cx="91440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sz="4600" lang="en"/>
              <a:t>Why do we make websites?</a:t>
            </a:r>
          </a:p>
        </p:txBody>
      </p:sp>
    </p:spTree>
  </p:cSld>
  <p:clrMapOvr>
    <a:masterClrMapping/>
  </p:clrMapOvr>
  <p:transition spd="slow">
    <p:cut/>
  </p:transition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67" name="Shape 46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68" name="Shape 468"/>
          <p:cNvSpPr txBox="1"/>
          <p:nvPr>
            <p:ph type="title"/>
          </p:nvPr>
        </p:nvSpPr>
        <p:spPr>
          <a:xfrm>
            <a:off y="379525" x="457200"/>
            <a:ext cy="1196700" cx="86868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What exactly is a pixel?</a:t>
            </a:r>
          </a:p>
        </p:txBody>
      </p:sp>
      <p:sp>
        <p:nvSpPr>
          <p:cNvPr id="469" name="Shape 469"/>
          <p:cNvSpPr txBox="1"/>
          <p:nvPr>
            <p:ph idx="1" type="body"/>
          </p:nvPr>
        </p:nvSpPr>
        <p:spPr>
          <a:xfrm>
            <a:off y="1536699" x="457200"/>
            <a:ext cy="31463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lvl="0" indent="-419100" marL="457200">
              <a:spcBef>
                <a:spcPts val="0"/>
              </a:spcBef>
              <a:buClr>
                <a:srgbClr val="000000"/>
              </a:buClr>
              <a:buSzPct val="100000"/>
              <a:buFont typeface="Quicksand"/>
              <a:buChar char="➔"/>
            </a:pPr>
            <a:r>
              <a:rPr lang="en"/>
              <a:t>A unit of measure for your computer screen </a:t>
            </a:r>
          </a:p>
        </p:txBody>
      </p:sp>
      <p:pic>
        <p:nvPicPr>
          <p:cNvPr id="470" name="Shape 4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2747187" x="270550"/>
            <a:ext cy="1666875" cx="354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" name="Shape 4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y="2302725" x="3975275"/>
            <a:ext cy="2667000" cx="4810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75" name="Shape 47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76" name="Shape 476"/>
          <p:cNvSpPr txBox="1"/>
          <p:nvPr>
            <p:ph type="title"/>
          </p:nvPr>
        </p:nvSpPr>
        <p:spPr>
          <a:xfrm>
            <a:off y="379525" x="457200"/>
            <a:ext cy="1196700" cx="86868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Colour</a:t>
            </a:r>
          </a:p>
        </p:txBody>
      </p:sp>
      <p:sp>
        <p:nvSpPr>
          <p:cNvPr id="477" name="Shape 477"/>
          <p:cNvSpPr txBox="1"/>
          <p:nvPr>
            <p:ph idx="1" type="body"/>
          </p:nvPr>
        </p:nvSpPr>
        <p:spPr>
          <a:xfrm>
            <a:off y="1536699" x="457200"/>
            <a:ext cy="31463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 indent="-406400" marL="457200">
              <a:spcBef>
                <a:spcPts val="0"/>
              </a:spcBef>
              <a:buClr>
                <a:srgbClr val="000000"/>
              </a:buClr>
              <a:buSzPct val="100000"/>
              <a:buFont typeface="Quicksand"/>
              <a:buChar char="➔"/>
            </a:pPr>
            <a:r>
              <a:rPr sz="2800" lang="en"/>
              <a:t>p {</a:t>
            </a:r>
          </a:p>
          <a:p>
            <a:pPr rtl="0">
              <a:spcBef>
                <a:spcPts val="0"/>
              </a:spcBef>
              <a:buNone/>
            </a:pPr>
            <a:r>
              <a:rPr sz="2800" lang="en"/>
              <a:t>		color: orange;</a:t>
            </a:r>
          </a:p>
          <a:p>
            <a:pPr rtl="0">
              <a:spcBef>
                <a:spcPts val="0"/>
              </a:spcBef>
              <a:buNone/>
            </a:pPr>
            <a:r>
              <a:rPr sz="2800" lang="en"/>
              <a:t>	}</a:t>
            </a:r>
          </a:p>
          <a:p>
            <a:pPr rtl="0" lvl="0" indent="-406400" marL="457200">
              <a:spcBef>
                <a:spcPts val="0"/>
              </a:spcBef>
              <a:buClr>
                <a:srgbClr val="000000"/>
              </a:buClr>
              <a:buSzPct val="100000"/>
              <a:buFont typeface="Quicksand"/>
              <a:buChar char="➔"/>
            </a:pPr>
            <a:r>
              <a:rPr sz="2800" lang="en"/>
              <a:t>But how can we get other shades of orange?</a:t>
            </a:r>
          </a:p>
        </p:txBody>
      </p:sp>
      <p:pic>
        <p:nvPicPr>
          <p:cNvPr id="478" name="Shape 4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3414875" x="5631875"/>
            <a:ext cy="1301074" cx="3186299"/>
          </a:xfrm>
          <a:prstGeom prst="rect">
            <a:avLst/>
          </a:prstGeom>
          <a:noFill/>
          <a:ln>
            <a:noFill/>
          </a:ln>
        </p:spPr>
      </p:pic>
      <p:sp>
        <p:nvSpPr>
          <p:cNvPr id="479" name="Shape 479"/>
          <p:cNvSpPr/>
          <p:nvPr/>
        </p:nvSpPr>
        <p:spPr>
          <a:xfrm>
            <a:off y="4037700" x="3597650"/>
            <a:ext cy="797699" cx="18621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bIns="91425" rIns="91425" lIns="91425" t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80" name="Shape 480"/>
          <p:cNvSpPr/>
          <p:nvPr/>
        </p:nvSpPr>
        <p:spPr>
          <a:xfrm>
            <a:off y="2080275" x="4586975"/>
            <a:ext cy="797699" cx="18621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bIns="91425" rIns="91425" lIns="91425" t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481" name="Shape 4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y="1791444" x="6567075"/>
            <a:ext cy="1408200" cx="2251100"/>
          </a:xfrm>
          <a:prstGeom prst="rect">
            <a:avLst/>
          </a:prstGeom>
          <a:noFill/>
          <a:ln>
            <a:noFill/>
          </a:ln>
        </p:spPr>
      </p:pic>
      <p:sp>
        <p:nvSpPr>
          <p:cNvPr id="482" name="Shape 482"/>
          <p:cNvSpPr txBox="1"/>
          <p:nvPr/>
        </p:nvSpPr>
        <p:spPr>
          <a:xfrm>
            <a:off y="3519250" x="5698525"/>
            <a:ext cy="1196700" cx="35673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b="1" sz="6000" lang="en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? ? ? ? ?</a:t>
            </a:r>
          </a:p>
        </p:txBody>
      </p:sp>
    </p:spTree>
  </p:cSld>
  <p:clrMapOvr>
    <a:masterClrMapping/>
  </p:clrMapOvr>
  <p:transition spd="slow">
    <p:cut/>
  </p:transition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86" name="Shape 48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87" name="Shape 487"/>
          <p:cNvSpPr txBox="1"/>
          <p:nvPr>
            <p:ph type="title"/>
          </p:nvPr>
        </p:nvSpPr>
        <p:spPr>
          <a:xfrm>
            <a:off y="379525" x="457200"/>
            <a:ext cy="1196700" cx="86868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HEX Codes</a:t>
            </a:r>
          </a:p>
        </p:txBody>
      </p:sp>
      <p:sp>
        <p:nvSpPr>
          <p:cNvPr id="488" name="Shape 488"/>
          <p:cNvSpPr txBox="1"/>
          <p:nvPr>
            <p:ph idx="1" type="body"/>
          </p:nvPr>
        </p:nvSpPr>
        <p:spPr>
          <a:xfrm>
            <a:off y="1536699" x="457200"/>
            <a:ext cy="31463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 indent="-381000" marL="457200">
              <a:spcBef>
                <a:spcPts val="0"/>
              </a:spcBef>
              <a:buClr>
                <a:schemeClr val="dk1"/>
              </a:buClr>
              <a:buSzPct val="100000"/>
              <a:buFont typeface="Quicksand"/>
              <a:buChar char="➔"/>
            </a:pPr>
            <a:r>
              <a:rPr sz="2400" lang="en">
                <a:solidFill>
                  <a:schemeClr val="dk1"/>
                </a:solidFill>
              </a:rPr>
              <a:t>To access them, we can use something called a hex code. A hex code is a made up of 6 numbers or letters and is just another way of saying a specific color</a:t>
            </a:r>
          </a:p>
          <a:p>
            <a:pPr rtl="0" lvl="0" indent="-381000" marL="457200">
              <a:spcBef>
                <a:spcPts val="0"/>
              </a:spcBef>
              <a:buClr>
                <a:schemeClr val="dk1"/>
              </a:buClr>
              <a:buSzPct val="100000"/>
              <a:buFont typeface="Quicksand"/>
              <a:buChar char="➔"/>
            </a:pPr>
            <a:r>
              <a:rPr sz="2400" lang="en">
                <a:solidFill>
                  <a:schemeClr val="dk1"/>
                </a:solidFill>
              </a:rPr>
              <a:t>We use the # sign before our 6 digits to tell our browser we are referring to a hex code</a:t>
            </a:r>
            <a:br>
              <a:rPr sz="2400" lang="en">
                <a:solidFill>
                  <a:schemeClr val="dk1"/>
                </a:solidFill>
              </a:rPr>
            </a:br>
          </a:p>
          <a:p>
            <a:pPr rtl="0" lvl="0" indent="-381000" marL="457200">
              <a:spcBef>
                <a:spcPts val="0"/>
              </a:spcBef>
              <a:buClr>
                <a:schemeClr val="dk1"/>
              </a:buClr>
              <a:buSzPct val="100000"/>
              <a:buFont typeface="Quicksand"/>
              <a:buChar char="➔"/>
            </a:pPr>
            <a:r>
              <a:rPr sz="2400" lang="en">
                <a:solidFill>
                  <a:schemeClr val="dk1"/>
                </a:solidFill>
              </a:rPr>
              <a:t>Example: #A8AFFF = </a:t>
            </a:r>
          </a:p>
        </p:txBody>
      </p:sp>
      <p:pic>
        <p:nvPicPr>
          <p:cNvPr id="489" name="Shape 4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4078705" x="4262675"/>
            <a:ext cy="768449" cx="810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93" name="Shape 49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94" name="Shape 494"/>
          <p:cNvSpPr txBox="1"/>
          <p:nvPr>
            <p:ph type="title"/>
          </p:nvPr>
        </p:nvSpPr>
        <p:spPr>
          <a:xfrm>
            <a:off y="379525" x="457200"/>
            <a:ext cy="1196700" cx="86868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Hex Codes</a:t>
            </a:r>
          </a:p>
        </p:txBody>
      </p:sp>
      <p:sp>
        <p:nvSpPr>
          <p:cNvPr id="495" name="Shape 495"/>
          <p:cNvSpPr txBox="1"/>
          <p:nvPr>
            <p:ph idx="1" type="body"/>
          </p:nvPr>
        </p:nvSpPr>
        <p:spPr>
          <a:xfrm>
            <a:off y="1536699" x="457200"/>
            <a:ext cy="31463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lvl="0" indent="-419100" marL="457200">
              <a:spcBef>
                <a:spcPts val="0"/>
              </a:spcBef>
              <a:buClr>
                <a:schemeClr val="dk1"/>
              </a:buClr>
              <a:buSzPct val="100000"/>
              <a:buFont typeface="Quicksand"/>
              <a:buChar char="➔"/>
            </a:pPr>
            <a:r>
              <a:rPr lang="en">
                <a:solidFill>
                  <a:schemeClr val="dk1"/>
                </a:solidFill>
              </a:rPr>
              <a:t>Try adding your using own hex code using </a:t>
            </a:r>
            <a:r>
              <a:rPr lang="en">
                <a:solidFill>
                  <a:schemeClr val="dk1"/>
                </a:solidFill>
              </a:rPr>
              <a:t>http://www.colorpicker.com</a:t>
            </a:r>
          </a:p>
        </p:txBody>
      </p:sp>
    </p:spTree>
  </p:cSld>
  <p:clrMapOvr>
    <a:masterClrMapping/>
  </p:clrMapOvr>
  <p:transition spd="slow">
    <p:cut/>
  </p:transition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99" name="Shape 49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pic>
        <p:nvPicPr>
          <p:cNvPr id="500" name="Shape 500"/>
          <p:cNvPicPr preferRelativeResize="0"/>
          <p:nvPr/>
        </p:nvPicPr>
        <p:blipFill rotWithShape="1">
          <a:blip r:embed="rId3">
            <a:alphaModFix/>
          </a:blip>
          <a:srcRect t="0" b="25239" r="0" l="0"/>
          <a:stretch/>
        </p:blipFill>
        <p:spPr>
          <a:xfrm>
            <a:off y="160250" x="281750"/>
            <a:ext cy="4638775" cx="8580499"/>
          </a:xfrm>
          <a:prstGeom prst="rect">
            <a:avLst/>
          </a:prstGeom>
          <a:noFill/>
          <a:ln>
            <a:noFill/>
          </a:ln>
        </p:spPr>
      </p:pic>
      <p:sp>
        <p:nvSpPr>
          <p:cNvPr id="501" name="Shape 501"/>
          <p:cNvSpPr/>
          <p:nvPr/>
        </p:nvSpPr>
        <p:spPr>
          <a:xfrm>
            <a:off y="1474150" x="3037675"/>
            <a:ext cy="304499" cx="855300"/>
          </a:xfrm>
          <a:prstGeom prst="rect">
            <a:avLst/>
          </a:prstGeom>
          <a:noFill/>
          <a:ln w="38100" cap="flat">
            <a:solidFill>
              <a:srgbClr val="FFFF00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91425" rIns="91425" lIns="91425" t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05" name="Shape 50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06" name="Shape 506"/>
          <p:cNvSpPr txBox="1"/>
          <p:nvPr>
            <p:ph type="title"/>
          </p:nvPr>
        </p:nvSpPr>
        <p:spPr>
          <a:xfrm>
            <a:off y="379525" x="457200"/>
            <a:ext cy="1196700" cx="86868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Web-safe fonts</a:t>
            </a:r>
          </a:p>
        </p:txBody>
      </p:sp>
      <p:sp>
        <p:nvSpPr>
          <p:cNvPr id="507" name="Shape 507"/>
          <p:cNvSpPr txBox="1"/>
          <p:nvPr>
            <p:ph idx="1" type="body"/>
          </p:nvPr>
        </p:nvSpPr>
        <p:spPr>
          <a:xfrm>
            <a:off y="1536699" x="457200"/>
            <a:ext cy="31463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 indent="-419100" marL="457200">
              <a:spcBef>
                <a:spcPts val="0"/>
              </a:spcBef>
              <a:buClr>
                <a:srgbClr val="000000"/>
              </a:buClr>
              <a:buSzPct val="100000"/>
              <a:buFont typeface="Quicksand"/>
              <a:buChar char="➔"/>
            </a:pPr>
            <a:r>
              <a:rPr lang="en"/>
              <a:t>There are a number of font families that are considered "web safe.”A few of them are: Arial, Impact, Georgia, Courier, Monaco, Geneva</a:t>
            </a:r>
          </a:p>
          <a:p>
            <a:pPr rtl="0" lvl="0" indent="-419100" marL="457200">
              <a:spcBef>
                <a:spcPts val="0"/>
              </a:spcBef>
              <a:buClr>
                <a:srgbClr val="000000"/>
              </a:buClr>
              <a:buSzPct val="100000"/>
              <a:buFont typeface="Quicksand"/>
              <a:buChar char="➔"/>
            </a:pPr>
            <a:r>
              <a:rPr lang="en"/>
              <a:t>Full list here: </a:t>
            </a:r>
            <a:r>
              <a:rPr lang="en"/>
              <a:t>http://cssfontstack.com</a:t>
            </a:r>
          </a:p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11" name="Shape 51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12" name="Shape 512"/>
          <p:cNvSpPr txBox="1"/>
          <p:nvPr>
            <p:ph idx="1" type="body"/>
          </p:nvPr>
        </p:nvSpPr>
        <p:spPr>
          <a:xfrm>
            <a:off y="1915125" x="0"/>
            <a:ext cy="1357499" cx="91440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/>
              <a:t>Now… back to HTML</a:t>
            </a:r>
          </a:p>
          <a:p>
            <a:pPr rtl="0">
              <a:spcBef>
                <a:spcPts val="0"/>
              </a:spcBef>
              <a:buNone/>
            </a:pPr>
            <a:r>
              <a:rPr sz="1800" lang="en">
                <a:solidFill>
                  <a:srgbClr val="FFFFFF"/>
                </a:solidFill>
              </a:rPr>
              <a:t>Remember: HTML goes inside the body tags, but not </a:t>
            </a:r>
          </a:p>
          <a:p>
            <a:pPr>
              <a:spcBef>
                <a:spcPts val="0"/>
              </a:spcBef>
              <a:buNone/>
            </a:pPr>
            <a:r>
              <a:rPr sz="1800" lang="en">
                <a:solidFill>
                  <a:srgbClr val="FFFFFF"/>
                </a:solidFill>
              </a:rPr>
              <a:t>inside the style tags! (that’s for CSS)</a:t>
            </a:r>
          </a:p>
        </p:txBody>
      </p:sp>
    </p:spTree>
  </p:cSld>
  <p:clrMapOvr>
    <a:masterClrMapping/>
  </p:clrMapOvr>
  <p:transition spd="slow">
    <p:cut/>
  </p:transition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16" name="Shape 51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17" name="Shape 517"/>
          <p:cNvSpPr txBox="1"/>
          <p:nvPr>
            <p:ph idx="1" type="body"/>
          </p:nvPr>
        </p:nvSpPr>
        <p:spPr>
          <a:xfrm>
            <a:off y="1536699" x="457200"/>
            <a:ext cy="31463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 indent="-419100" marL="457200">
              <a:spcBef>
                <a:spcPts val="0"/>
              </a:spcBef>
              <a:buClr>
                <a:srgbClr val="000000"/>
              </a:buClr>
              <a:buSzPct val="100000"/>
              <a:buFont typeface="Quicksand"/>
              <a:buChar char="➔"/>
            </a:pPr>
            <a:r>
              <a:rPr lang="en"/>
              <a:t>HTML has a neat little tag called section</a:t>
            </a:r>
          </a:p>
          <a:p>
            <a:pPr rtl="0" lvl="0" indent="-419100" marL="457200">
              <a:spcBef>
                <a:spcPts val="0"/>
              </a:spcBef>
              <a:buClr>
                <a:srgbClr val="000000"/>
              </a:buClr>
              <a:buSzPct val="100000"/>
              <a:buFont typeface="Quicksand"/>
              <a:buChar char="➔"/>
            </a:pPr>
            <a:r>
              <a:rPr lang="en"/>
              <a:t>On it’s own, it doesn’t actually do anything. But when used with CSS, you can style sections of your webpage</a:t>
            </a:r>
          </a:p>
        </p:txBody>
      </p:sp>
      <p:sp>
        <p:nvSpPr>
          <p:cNvPr id="518" name="Shape 518"/>
          <p:cNvSpPr txBox="1"/>
          <p:nvPr>
            <p:ph type="title"/>
          </p:nvPr>
        </p:nvSpPr>
        <p:spPr>
          <a:xfrm>
            <a:off y="379525" x="457200"/>
            <a:ext cy="1196700" cx="86868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&lt;section&gt; &lt;/section&gt;</a:t>
            </a:r>
          </a:p>
        </p:txBody>
      </p:sp>
    </p:spTree>
  </p:cSld>
  <p:clrMapOvr>
    <a:masterClrMapping/>
  </p:clrMapOvr>
  <p:transition spd="slow">
    <p:cut/>
  </p:transition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22" name="Shape 52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23" name="Shape 523"/>
          <p:cNvSpPr txBox="1"/>
          <p:nvPr>
            <p:ph type="title"/>
          </p:nvPr>
        </p:nvSpPr>
        <p:spPr>
          <a:xfrm>
            <a:off y="379525" x="457200"/>
            <a:ext cy="1196700" cx="86868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class</a:t>
            </a:r>
          </a:p>
        </p:txBody>
      </p:sp>
      <p:sp>
        <p:nvSpPr>
          <p:cNvPr id="524" name="Shape 524"/>
          <p:cNvSpPr txBox="1"/>
          <p:nvPr>
            <p:ph idx="1" type="body"/>
          </p:nvPr>
        </p:nvSpPr>
        <p:spPr>
          <a:xfrm>
            <a:off y="1536699" x="457200"/>
            <a:ext cy="31463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 indent="-374650" marL="457200">
              <a:spcBef>
                <a:spcPts val="0"/>
              </a:spcBef>
              <a:buClr>
                <a:srgbClr val="000000"/>
              </a:buClr>
              <a:buSzPct val="100000"/>
              <a:buFont typeface="Quicksand"/>
              <a:buChar char="➔"/>
            </a:pPr>
            <a:r>
              <a:rPr sz="2300" lang="en"/>
              <a:t>To make a section unique and styleable, we add something called a class. The name of the class can be anything, but should represent what you’re about to style</a:t>
            </a:r>
          </a:p>
          <a:p>
            <a:pPr rtl="0" lvl="0" indent="-374650" marL="457200">
              <a:spcBef>
                <a:spcPts val="0"/>
              </a:spcBef>
              <a:buClr>
                <a:srgbClr val="000000"/>
              </a:buClr>
              <a:buSzPct val="100000"/>
              <a:buFont typeface="Quicksand"/>
              <a:buChar char="➔"/>
            </a:pPr>
            <a:r>
              <a:rPr sz="2300" lang="en"/>
              <a:t>Here’s an example of how we could style all of our content (paragraphs, pictures, etc.) together:  </a:t>
            </a:r>
          </a:p>
          <a:p>
            <a:pPr rtl="0" indent="457200">
              <a:spcBef>
                <a:spcPts val="0"/>
              </a:spcBef>
              <a:buNone/>
            </a:pPr>
            <a:r>
              <a:rPr sz="2300" lang="en"/>
              <a:t>&lt;section class = “container”&gt;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2300"/>
          </a:p>
        </p:txBody>
      </p:sp>
    </p:spTree>
  </p:cSld>
  <p:clrMapOvr>
    <a:masterClrMapping/>
  </p:clrMapOvr>
  <p:transition spd="slow">
    <p:cut/>
  </p:transition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28" name="Shape 52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29" name="Shape 529"/>
          <p:cNvSpPr txBox="1"/>
          <p:nvPr>
            <p:ph type="title"/>
          </p:nvPr>
        </p:nvSpPr>
        <p:spPr>
          <a:xfrm>
            <a:off y="379525" x="457200"/>
            <a:ext cy="1196700" cx="86868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Styling the class</a:t>
            </a:r>
          </a:p>
        </p:txBody>
      </p:sp>
      <p:sp>
        <p:nvSpPr>
          <p:cNvPr id="530" name="Shape 530"/>
          <p:cNvSpPr txBox="1"/>
          <p:nvPr>
            <p:ph idx="1" type="body"/>
          </p:nvPr>
        </p:nvSpPr>
        <p:spPr>
          <a:xfrm>
            <a:off y="1536699" x="457200"/>
            <a:ext cy="31463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 indent="-393700" marL="457200">
              <a:spcBef>
                <a:spcPts val="0"/>
              </a:spcBef>
              <a:buClr>
                <a:srgbClr val="000000"/>
              </a:buClr>
              <a:buSzPct val="100000"/>
              <a:buFont typeface="Quicksand"/>
              <a:buChar char="➔"/>
            </a:pPr>
            <a:r>
              <a:rPr sz="2600" lang="en"/>
              <a:t>Now that the HTML is all set up, nothing actually happened right? That’s because we haven’t added any CSS yet!</a:t>
            </a:r>
          </a:p>
          <a:p>
            <a:pPr rtl="0" lvl="0" indent="-393700" marL="457200">
              <a:spcBef>
                <a:spcPts val="0"/>
              </a:spcBef>
              <a:buClr>
                <a:srgbClr val="000000"/>
              </a:buClr>
              <a:buSzPct val="100000"/>
              <a:buFont typeface="Quicksand"/>
              <a:buChar char="➔"/>
            </a:pPr>
            <a:r>
              <a:rPr sz="2600" lang="en"/>
              <a:t>In between the style tags, we can add: </a:t>
            </a:r>
          </a:p>
          <a:p>
            <a:pPr rtl="0" indent="457200">
              <a:spcBef>
                <a:spcPts val="0"/>
              </a:spcBef>
              <a:buNone/>
            </a:pPr>
            <a:r>
              <a:t/>
            </a:r>
            <a:endParaRPr sz="2600"/>
          </a:p>
          <a:p>
            <a:pPr rtl="0" lvl="0" indent="457200">
              <a:spcBef>
                <a:spcPts val="0"/>
              </a:spcBef>
              <a:buNone/>
            </a:pPr>
            <a:r>
              <a:rPr sz="2600" lang="en"/>
              <a:t>                 .container {</a:t>
            </a:r>
          </a:p>
          <a:p>
            <a:pPr rtl="0" lvl="0" indent="457200">
              <a:spcBef>
                <a:spcPts val="0"/>
              </a:spcBef>
              <a:buNone/>
            </a:pPr>
            <a:r>
              <a:rPr sz="2600" lang="en"/>
              <a:t>                 } </a:t>
            </a:r>
          </a:p>
        </p:txBody>
      </p:sp>
      <p:cxnSp>
        <p:nvCxnSpPr>
          <p:cNvPr id="531" name="Shape 531"/>
          <p:cNvCxnSpPr/>
          <p:nvPr/>
        </p:nvCxnSpPr>
        <p:spPr>
          <a:xfrm>
            <a:off y="3902475" x="2310075"/>
            <a:ext cy="229499" cx="439200"/>
          </a:xfrm>
          <a:prstGeom prst="straightConnector1">
            <a:avLst/>
          </a:prstGeom>
          <a:noFill/>
          <a:ln w="19050" cap="flat">
            <a:solidFill>
              <a:srgbClr val="00A279"/>
            </a:solidFill>
            <a:prstDash val="solid"/>
            <a:round/>
            <a:headEnd w="lg" len="lg" type="none"/>
            <a:tailEnd w="lg" len="lg" type="triangle"/>
          </a:ln>
        </p:spPr>
      </p:cxnSp>
      <p:sp>
        <p:nvSpPr>
          <p:cNvPr id="532" name="Shape 532"/>
          <p:cNvSpPr txBox="1"/>
          <p:nvPr/>
        </p:nvSpPr>
        <p:spPr>
          <a:xfrm>
            <a:off y="3595875" x="1214250"/>
            <a:ext cy="594300" cx="1148999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sz="1600" lang="en">
                <a:latin typeface="Quicksand"/>
                <a:ea typeface="Quicksand"/>
                <a:cs typeface="Quicksand"/>
                <a:sym typeface="Quicksand"/>
              </a:rPr>
              <a:t>“.” means class!</a:t>
            </a:r>
          </a:p>
        </p:txBody>
      </p:sp>
    </p:spTree>
  </p:cSld>
  <p:clrMapOvr>
    <a:masterClrMapping/>
  </p:clrMapOvr>
  <p:transition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7" name="Shape 8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88" name="Shape 88"/>
          <p:cNvSpPr txBox="1"/>
          <p:nvPr>
            <p:ph idx="1" type="body"/>
          </p:nvPr>
        </p:nvSpPr>
        <p:spPr>
          <a:xfrm>
            <a:off y="1915125" x="0"/>
            <a:ext cy="1357499" cx="91440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sz="4600" lang="en"/>
              <a:t>What makes a good website?</a:t>
            </a:r>
          </a:p>
        </p:txBody>
      </p:sp>
    </p:spTree>
  </p:cSld>
  <p:clrMapOvr>
    <a:masterClrMapping/>
  </p:clrMapOvr>
  <p:transition spd="slow">
    <p:cut/>
  </p:transition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36" name="Shape 53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37" name="Shape 537"/>
          <p:cNvSpPr txBox="1"/>
          <p:nvPr>
            <p:ph type="title"/>
          </p:nvPr>
        </p:nvSpPr>
        <p:spPr>
          <a:xfrm>
            <a:off y="379525" x="457200"/>
            <a:ext cy="1196700" cx="86868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Cool CSS properties</a:t>
            </a:r>
          </a:p>
        </p:txBody>
      </p:sp>
      <p:sp>
        <p:nvSpPr>
          <p:cNvPr id="538" name="Shape 538"/>
          <p:cNvSpPr txBox="1"/>
          <p:nvPr>
            <p:ph idx="1" type="body"/>
          </p:nvPr>
        </p:nvSpPr>
        <p:spPr>
          <a:xfrm>
            <a:off y="1536699" x="457200"/>
            <a:ext cy="31463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sz="1200" lang="en">
                <a:solidFill>
                  <a:schemeClr val="dk1"/>
                </a:solidFill>
              </a:rPr>
              <a:t>color: #999999;</a:t>
            </a:r>
          </a:p>
          <a:p>
            <a:pPr rtl="0" lv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sz="1200" lang="en">
                <a:solidFill>
                  <a:schemeClr val="dk1"/>
                </a:solidFill>
              </a:rPr>
              <a:t>font-size: 18px;</a:t>
            </a:r>
          </a:p>
          <a:p>
            <a:pPr rtl="0" lv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sz="1200" lang="en">
                <a:solidFill>
                  <a:schemeClr val="dk1"/>
                </a:solidFill>
              </a:rPr>
              <a:t>font-family: ‘Comic Sans MS’;</a:t>
            </a:r>
          </a:p>
          <a:p>
            <a:pPr rtl="0" lv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sz="1200" lang="en">
                <a:solidFill>
                  <a:schemeClr val="dk1"/>
                </a:solidFill>
              </a:rPr>
              <a:t>font-weight: 100;</a:t>
            </a:r>
          </a:p>
          <a:p>
            <a:pPr rtl="0" lv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sz="1200" lang="en">
                <a:solidFill>
                  <a:schemeClr val="dk1"/>
                </a:solidFill>
              </a:rPr>
              <a:t>font-style: italic;</a:t>
            </a:r>
          </a:p>
          <a:p>
            <a:pPr rtl="0" lv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sz="1200" lang="en">
                <a:solidFill>
                  <a:schemeClr val="dk1"/>
                </a:solidFill>
              </a:rPr>
              <a:t>text-transform: uppercase;</a:t>
            </a:r>
          </a:p>
          <a:p>
            <a:pPr rtl="0" lv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sz="1200" lang="en">
                <a:solidFill>
                  <a:schemeClr val="dk1"/>
                </a:solidFill>
              </a:rPr>
              <a:t>text-shadow: 1px 1px 2px red;</a:t>
            </a:r>
          </a:p>
          <a:p>
            <a:pPr rtl="0" lv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sz="1200" lang="en">
                <a:solidFill>
                  <a:schemeClr val="dk1"/>
                </a:solidFill>
              </a:rPr>
              <a:t>text-align: center;</a:t>
            </a:r>
          </a:p>
          <a:p>
            <a:pPr rtl="0" lv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sz="1200" lang="en">
                <a:solidFill>
                  <a:schemeClr val="dk1"/>
                </a:solidFill>
              </a:rPr>
              <a:t>line-height: 26px;</a:t>
            </a:r>
          </a:p>
          <a:p>
            <a:pPr rtl="0" lv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sz="1200" lang="en">
                <a:solidFill>
                  <a:schemeClr val="dk1"/>
                </a:solidFill>
              </a:rPr>
              <a:t>text-decoration: underline;</a:t>
            </a:r>
          </a:p>
          <a:p>
            <a:pPr rtl="0"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rtl="0"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539" name="Shape 539"/>
          <p:cNvSpPr txBox="1"/>
          <p:nvPr>
            <p:ph idx="2" type="body"/>
          </p:nvPr>
        </p:nvSpPr>
        <p:spPr>
          <a:xfrm>
            <a:off y="1536700" x="2600425"/>
            <a:ext cy="3146399" cx="32279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sz="1200" lang="en">
                <a:solidFill>
                  <a:schemeClr val="dk1"/>
                </a:solidFill>
              </a:rPr>
              <a:t>padding: 10px 15px 12px 10px;</a:t>
            </a:r>
          </a:p>
          <a:p>
            <a:pPr rtl="0" lv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sz="1200" lang="en">
                <a:solidFill>
                  <a:schemeClr val="dk1"/>
                </a:solidFill>
              </a:rPr>
              <a:t>padding-top: 15px;</a:t>
            </a:r>
          </a:p>
          <a:p>
            <a:pPr rtl="0" lv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sz="1200" lang="en">
                <a:solidFill>
                  <a:schemeClr val="dk1"/>
                </a:solidFill>
              </a:rPr>
              <a:t>margin: 15px 5px 15px 10px;</a:t>
            </a:r>
          </a:p>
          <a:p>
            <a:pPr rtl="0" lv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sz="1200" lang="en">
                <a:solidFill>
                  <a:schemeClr val="dk1"/>
                </a:solidFill>
              </a:rPr>
              <a:t>margin-top: 5px;</a:t>
            </a:r>
          </a:p>
          <a:p>
            <a:pPr rtl="0" lv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sz="1200" lang="en">
                <a:solidFill>
                  <a:schemeClr val="dk1"/>
                </a:solidFill>
              </a:rPr>
              <a:t>opacity: 0.5;</a:t>
            </a:r>
          </a:p>
          <a:p>
            <a:pPr rtl="0" lvl="0">
              <a:spcBef>
                <a:spcPts val="0"/>
              </a:spcBef>
              <a:buNone/>
            </a:pPr>
            <a:r>
              <a:rPr sz="1200" lang="en">
                <a:solidFill>
                  <a:schemeClr val="dk1"/>
                </a:solidFill>
              </a:rPr>
              <a:t>border: 5px solid #FF0000;</a:t>
            </a:r>
          </a:p>
          <a:p>
            <a:pPr rtl="0" lvl="0">
              <a:spcBef>
                <a:spcPts val="0"/>
              </a:spcBef>
              <a:buNone/>
            </a:pPr>
            <a:r>
              <a:rPr sz="1200" lang="en">
                <a:solidFill>
                  <a:schemeClr val="dk1"/>
                </a:solidFill>
              </a:rPr>
              <a:t>border-bottom: 1px dashed #DDDDDD;</a:t>
            </a:r>
          </a:p>
          <a:p>
            <a:pPr rtl="0" lvl="0">
              <a:spcBef>
                <a:spcPts val="0"/>
              </a:spcBef>
              <a:buNone/>
            </a:pPr>
            <a:r>
              <a:rPr sz="1200" lang="en">
                <a:solidFill>
                  <a:schemeClr val="dk1"/>
                </a:solidFill>
              </a:rPr>
              <a:t>border-left: 2px dotted #00000;</a:t>
            </a:r>
          </a:p>
          <a:p>
            <a:pPr rtl="0" lvl="0">
              <a:spcBef>
                <a:spcPts val="0"/>
              </a:spcBef>
              <a:buNone/>
            </a:pPr>
            <a:r>
              <a:rPr sz="1200" lang="en">
                <a:solidFill>
                  <a:schemeClr val="dk1"/>
                </a:solidFill>
              </a:rPr>
              <a:t>border-radius: 5px;</a:t>
            </a:r>
          </a:p>
          <a:p>
            <a:pPr rtl="0"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540" name="Shape 540"/>
          <p:cNvSpPr txBox="1"/>
          <p:nvPr>
            <p:ph idx="3" type="body"/>
          </p:nvPr>
        </p:nvSpPr>
        <p:spPr>
          <a:xfrm>
            <a:off y="1536700" x="5779775"/>
            <a:ext cy="3146399" cx="35217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sz="1200" lang="en">
                <a:solidFill>
                  <a:schemeClr val="dk1"/>
                </a:solidFill>
              </a:rPr>
              <a:t>box-shadow: 1px 1px 2px red;</a:t>
            </a:r>
          </a:p>
          <a:p>
            <a:pPr rtl="0" lvl="0">
              <a:spcBef>
                <a:spcPts val="0"/>
              </a:spcBef>
              <a:buNone/>
            </a:pPr>
            <a:r>
              <a:rPr sz="1200" lang="en">
                <a:solidFill>
                  <a:schemeClr val="dk1"/>
                </a:solidFill>
              </a:rPr>
              <a:t>box-shadow: 1px 1px 2px rgba(0, 0, 0, 0.1);</a:t>
            </a:r>
          </a:p>
          <a:p>
            <a:pPr rtl="0" lvl="0">
              <a:spcBef>
                <a:spcPts val="0"/>
              </a:spcBef>
              <a:buNone/>
            </a:pPr>
            <a:r>
              <a:rPr sz="1200" lang="en">
                <a:solidFill>
                  <a:schemeClr val="dk1"/>
                </a:solidFill>
              </a:rPr>
              <a:t>background-color: #FFFFFF;</a:t>
            </a:r>
          </a:p>
          <a:p>
            <a:pPr rtl="0" lvl="0">
              <a:spcBef>
                <a:spcPts val="0"/>
              </a:spcBef>
              <a:buNone/>
            </a:pPr>
            <a:r>
              <a:rPr sz="1200" lang="en">
                <a:solidFill>
                  <a:schemeClr val="dk1"/>
                </a:solidFill>
              </a:rPr>
              <a:t>background-image: url('http://...');</a:t>
            </a:r>
          </a:p>
          <a:p>
            <a:pPr rtl="0" lvl="0">
              <a:spcBef>
                <a:spcPts val="0"/>
              </a:spcBef>
              <a:buNone/>
            </a:pPr>
            <a:r>
              <a:rPr sz="1200" lang="en">
                <a:solidFill>
                  <a:schemeClr val="dk1"/>
                </a:solidFill>
              </a:rPr>
              <a:t>background: linear-gradient(to bottom, </a:t>
            </a:r>
          </a:p>
          <a:p>
            <a:pPr rtl="0" lvl="0">
              <a:spcBef>
                <a:spcPts val="0"/>
              </a:spcBef>
              <a:buNone/>
            </a:pPr>
            <a:r>
              <a:rPr sz="1200" lang="en">
                <a:solidFill>
                  <a:schemeClr val="dk1"/>
                </a:solidFill>
              </a:rPr>
              <a:t>    #FF0000 0%,#0000FF 100%);</a:t>
            </a:r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rtl="0" lvl="0">
              <a:spcBef>
                <a:spcPts val="0"/>
              </a:spcBef>
              <a:buNone/>
            </a:pPr>
            <a:r>
              <a:rPr sz="1200" lang="en">
                <a:solidFill>
                  <a:schemeClr val="dk1"/>
                </a:solidFill>
              </a:rPr>
              <a:t>height: 10px;</a:t>
            </a:r>
          </a:p>
          <a:p>
            <a:pPr rtl="0" lvl="0">
              <a:spcBef>
                <a:spcPts val="0"/>
              </a:spcBef>
              <a:buNone/>
            </a:pPr>
            <a:r>
              <a:rPr sz="1200" lang="en">
                <a:solidFill>
                  <a:schemeClr val="dk1"/>
                </a:solidFill>
              </a:rPr>
              <a:t>width: 20px;</a:t>
            </a:r>
          </a:p>
          <a:p>
            <a:pPr rtl="0" lvl="0">
              <a:spcBef>
                <a:spcPts val="0"/>
              </a:spcBef>
              <a:buNone/>
            </a:pPr>
            <a:r>
              <a:rPr sz="1200" lang="en">
                <a:solidFill>
                  <a:schemeClr val="dk1"/>
                </a:solidFill>
              </a:rPr>
              <a:t>display: block;</a:t>
            </a:r>
          </a:p>
          <a:p>
            <a:pPr rtl="0" lvl="0">
              <a:spcBef>
                <a:spcPts val="0"/>
              </a:spcBef>
              <a:buNone/>
            </a:pPr>
            <a:r>
              <a:rPr sz="1200" lang="en">
                <a:solidFill>
                  <a:schemeClr val="dk1"/>
                </a:solidFill>
              </a:rPr>
              <a:t>margin: 0 auto;</a:t>
            </a:r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  <p:transition spd="slow">
    <p:cut/>
  </p:transition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44" name="Shape 54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45" name="Shape 545"/>
          <p:cNvSpPr txBox="1"/>
          <p:nvPr>
            <p:ph type="title"/>
          </p:nvPr>
        </p:nvSpPr>
        <p:spPr>
          <a:xfrm>
            <a:off y="379525" x="457200"/>
            <a:ext cy="1196700" cx="86868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Congratulations!!</a:t>
            </a:r>
          </a:p>
        </p:txBody>
      </p:sp>
      <p:sp>
        <p:nvSpPr>
          <p:cNvPr id="546" name="Shape 546"/>
          <p:cNvSpPr txBox="1"/>
          <p:nvPr>
            <p:ph idx="1" type="body"/>
          </p:nvPr>
        </p:nvSpPr>
        <p:spPr>
          <a:xfrm>
            <a:off y="1536699" x="457200"/>
            <a:ext cy="31463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 indent="-419100" marL="457200">
              <a:spcBef>
                <a:spcPts val="0"/>
              </a:spcBef>
              <a:buClr>
                <a:srgbClr val="000000"/>
              </a:buClr>
              <a:buSzPct val="100000"/>
              <a:buFont typeface="Quicksand"/>
              <a:buChar char="➔"/>
            </a:pPr>
            <a:r>
              <a:rPr lang="en"/>
              <a:t>You’ve made your first webpage!</a:t>
            </a:r>
          </a:p>
          <a:p>
            <a:pPr rtl="0" lvl="0" indent="-419100" marL="457200">
              <a:spcBef>
                <a:spcPts val="0"/>
              </a:spcBef>
              <a:buClr>
                <a:srgbClr val="000000"/>
              </a:buClr>
              <a:buSzPct val="100000"/>
              <a:buFont typeface="Quicksand"/>
              <a:buChar char="➔"/>
            </a:pPr>
            <a:r>
              <a:rPr lang="en"/>
              <a:t>Be sure to click “Publish” in the top right hand corner and share the URL with your friends and family</a:t>
            </a:r>
          </a:p>
        </p:txBody>
      </p:sp>
    </p:spTree>
  </p:cSld>
  <p:clrMapOvr>
    <a:masterClrMapping/>
  </p:clrMapOvr>
  <p:transition spd="slow">
    <p:cut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2" name="Shape 9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pic>
        <p:nvPicPr>
          <p:cNvPr id="93" name="Shape 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0" x="0"/>
            <a:ext cy="5143500" cx="91439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7" name="Shape 9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pic>
        <p:nvPicPr>
          <p:cNvPr id="98" name="Shape 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y="0" x="0"/>
            <a:ext cy="5143500" cx="914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theme/theme1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typeface="ＭＳ Ｐゴシック" script="Jpan"/>
        <a:font typeface="맑은 고딕" script="Hang"/>
        <a:font typeface="宋体" script="Hans"/>
        <a:font typeface="新細明體" script="Hant"/>
        <a:font typeface="Times New Roman" script="Arab"/>
        <a:font typeface="Times New Roman" script="Hebr"/>
        <a:font typeface="Angsana New" script="Thai"/>
        <a:font typeface="Nyala" script="Ethi"/>
        <a:font typeface="Vrinda" script="Beng"/>
        <a:font typeface="Shruti" script="Gujr"/>
        <a:font typeface="MoolBoran" script="Khmr"/>
        <a:font typeface="Tunga" script="Knda"/>
        <a:font typeface="Raavi" script="Guru"/>
        <a:font typeface="Euphemia" script="Cans"/>
        <a:font typeface="Plantagenet Cherokee" script="Cher"/>
        <a:font typeface="Microsoft Yi Baiti" script="Yiii"/>
        <a:font typeface="Microsoft Himalaya" script="Tibt"/>
        <a:font typeface="MV Boli" script="Thaa"/>
        <a:font typeface="Mangal" script="Deva"/>
        <a:font typeface="Gautami" script="Telu"/>
        <a:font typeface="Latha" script="Taml"/>
        <a:font typeface="Estrangelo Edessa" script="Syrc"/>
        <a:font typeface="Kalinga" script="Orya"/>
        <a:font typeface="Kartika" script="Mlym"/>
        <a:font typeface="DokChampa" script="Laoo"/>
        <a:font typeface="Iskoola Pota" script="Sinh"/>
        <a:font typeface="Mongolian Baiti" script="Mong"/>
        <a:font typeface="Times New Roman" script="Viet"/>
        <a:font typeface="Microsoft Uighur" script="Uigh"/>
      </a:majorFont>
      <a:minorFont>
        <a:latin typeface="Arial"/>
        <a:ea typeface=""/>
        <a:cs typeface=""/>
        <a:font typeface="ＭＳ Ｐゴシック" script="Jpan"/>
        <a:font typeface="맑은 고딕" script="Hang"/>
        <a:font typeface="宋体" script="Hans"/>
        <a:font typeface="新細明體" script="Hant"/>
        <a:font typeface="Times New Roman" script="Arab"/>
        <a:font typeface="Times New Roman" script="Hebr"/>
        <a:font typeface="Angsana New" script="Thai"/>
        <a:font typeface="Nyala" script="Ethi"/>
        <a:font typeface="Vrinda" script="Beng"/>
        <a:font typeface="Shruti" script="Gujr"/>
        <a:font typeface="MoolBoran" script="Khmr"/>
        <a:font typeface="Tunga" script="Knda"/>
        <a:font typeface="Raavi" script="Guru"/>
        <a:font typeface="Euphemia" script="Cans"/>
        <a:font typeface="Plantagenet Cherokee" script="Cher"/>
        <a:font typeface="Microsoft Yi Baiti" script="Yiii"/>
        <a:font typeface="Microsoft Himalaya" script="Tibt"/>
        <a:font typeface="MV Boli" script="Thaa"/>
        <a:font typeface="Mangal" script="Deva"/>
        <a:font typeface="Gautami" script="Telu"/>
        <a:font typeface="Latha" script="Taml"/>
        <a:font typeface="Estrangelo Edessa" script="Syrc"/>
        <a:font typeface="Kalinga" script="Orya"/>
        <a:font typeface="Kartika" script="Mlym"/>
        <a:font typeface="DokChampa" script="Laoo"/>
        <a:font typeface="Iskoola Pota" script="Sinh"/>
        <a:font typeface="Mongolian Baiti" script="Mong"/>
        <a:font typeface="Times New Roman" script="Viet"/>
        <a:font typeface="Microsoft Uighur" script="Uigh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algn="ctr" cap="flat" cmpd="sng">
          <a:solidFill>
            <a:schemeClr val="phClr">
              <a:shade val="95000"/>
              <a:satMod val="105000"/>
            </a:schemeClr>
          </a:solidFill>
          <a:prstDash val="solid"/>
        </a:ln>
        <a:ln w="25400" algn="ctr" cap="flat" cmpd="sng">
          <a:solidFill>
            <a:schemeClr val="phClr"/>
          </a:solidFill>
          <a:prstDash val="solid"/>
        </a:ln>
        <a:ln w="38100" algn="ctr" cap="flat" cmpd="sng">
          <a:solidFill>
            <a:schemeClr val="phClr"/>
          </a:solidFill>
          <a:prstDash val="solid"/>
        </a:ln>
      </a:lnStyleLst>
      <a:effectStyleLst>
        <a:effectStyle>
          <a:effectLst>
            <a:outerShdw rotWithShape="0" dir="5400000" blurRad="40000" dist="20000">
              <a:srgbClr val="000000">
                <a:alpha val="38000"/>
              </a:srgbClr>
            </a:outerShdw>
          </a:effectLst>
        </a:effectStyle>
        <a:effectStyle>
          <a:effectLst>
            <a:outerShdw rotWithShape="0" dir="5400000" blurRad="40000" dist="23000">
              <a:srgbClr val="000000">
                <a:alpha val="35000"/>
              </a:srgbClr>
            </a:outerShdw>
          </a:effectLst>
        </a:effectStyle>
        <a:effectStyle>
          <a:effectLst>
            <a:outerShdw rotWithShape="0" dir="5400000" blurRad="40000" dist="23000">
              <a:srgbClr val="000000">
                <a:alpha val="35000"/>
              </a:srgbClr>
            </a:outerShdw>
          </a:effectLst>
          <a:scene3d>
            <a:camera prst="orthographicFront">
              <a:rot rev="0" lon="0" lat="0"/>
            </a:camera>
            <a:lightRig dir="t" rig="threePt">
              <a:rot rev="1200000" lon="0" lat="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t="-80000" b="180000" r="50000" l="5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t="50000" b="50000" r="50000" l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typeface="ＭＳ Ｐゴシック" script="Jpan"/>
        <a:font typeface="맑은 고딕" script="Hang"/>
        <a:font typeface="宋体" script="Hans"/>
        <a:font typeface="新細明體" script="Hant"/>
        <a:font typeface="Times New Roman" script="Arab"/>
        <a:font typeface="Times New Roman" script="Hebr"/>
        <a:font typeface="Angsana New" script="Thai"/>
        <a:font typeface="Nyala" script="Ethi"/>
        <a:font typeface="Vrinda" script="Beng"/>
        <a:font typeface="Shruti" script="Gujr"/>
        <a:font typeface="MoolBoran" script="Khmr"/>
        <a:font typeface="Tunga" script="Knda"/>
        <a:font typeface="Raavi" script="Guru"/>
        <a:font typeface="Euphemia" script="Cans"/>
        <a:font typeface="Plantagenet Cherokee" script="Cher"/>
        <a:font typeface="Microsoft Yi Baiti" script="Yiii"/>
        <a:font typeface="Microsoft Himalaya" script="Tibt"/>
        <a:font typeface="MV Boli" script="Thaa"/>
        <a:font typeface="Mangal" script="Deva"/>
        <a:font typeface="Gautami" script="Telu"/>
        <a:font typeface="Latha" script="Taml"/>
        <a:font typeface="Estrangelo Edessa" script="Syrc"/>
        <a:font typeface="Kalinga" script="Orya"/>
        <a:font typeface="Kartika" script="Mlym"/>
        <a:font typeface="DokChampa" script="Laoo"/>
        <a:font typeface="Iskoola Pota" script="Sinh"/>
        <a:font typeface="Mongolian Baiti" script="Mong"/>
        <a:font typeface="Times New Roman" script="Viet"/>
        <a:font typeface="Microsoft Uighur" script="Uigh"/>
      </a:majorFont>
      <a:minorFont>
        <a:latin typeface="Arial"/>
        <a:ea typeface=""/>
        <a:cs typeface=""/>
        <a:font typeface="ＭＳ Ｐゴシック" script="Jpan"/>
        <a:font typeface="맑은 고딕" script="Hang"/>
        <a:font typeface="宋体" script="Hans"/>
        <a:font typeface="新細明體" script="Hant"/>
        <a:font typeface="Times New Roman" script="Arab"/>
        <a:font typeface="Times New Roman" script="Hebr"/>
        <a:font typeface="Angsana New" script="Thai"/>
        <a:font typeface="Nyala" script="Ethi"/>
        <a:font typeface="Vrinda" script="Beng"/>
        <a:font typeface="Shruti" script="Gujr"/>
        <a:font typeface="MoolBoran" script="Khmr"/>
        <a:font typeface="Tunga" script="Knda"/>
        <a:font typeface="Raavi" script="Guru"/>
        <a:font typeface="Euphemia" script="Cans"/>
        <a:font typeface="Plantagenet Cherokee" script="Cher"/>
        <a:font typeface="Microsoft Yi Baiti" script="Yiii"/>
        <a:font typeface="Microsoft Himalaya" script="Tibt"/>
        <a:font typeface="MV Boli" script="Thaa"/>
        <a:font typeface="Mangal" script="Deva"/>
        <a:font typeface="Gautami" script="Telu"/>
        <a:font typeface="Latha" script="Taml"/>
        <a:font typeface="Estrangelo Edessa" script="Syrc"/>
        <a:font typeface="Kalinga" script="Orya"/>
        <a:font typeface="Kartika" script="Mlym"/>
        <a:font typeface="DokChampa" script="Laoo"/>
        <a:font typeface="Iskoola Pota" script="Sinh"/>
        <a:font typeface="Mongolian Baiti" script="Mong"/>
        <a:font typeface="Times New Roman" script="Viet"/>
        <a:font typeface="Microsoft Uighur" script="Uigh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algn="ctr" cap="flat" cmpd="sng">
          <a:solidFill>
            <a:schemeClr val="phClr">
              <a:shade val="95000"/>
              <a:satMod val="105000"/>
            </a:schemeClr>
          </a:solidFill>
          <a:prstDash val="solid"/>
        </a:ln>
        <a:ln w="25400" algn="ctr" cap="flat" cmpd="sng">
          <a:solidFill>
            <a:schemeClr val="phClr"/>
          </a:solidFill>
          <a:prstDash val="solid"/>
        </a:ln>
        <a:ln w="38100" algn="ctr" cap="flat" cmpd="sng">
          <a:solidFill>
            <a:schemeClr val="phClr"/>
          </a:solidFill>
          <a:prstDash val="solid"/>
        </a:ln>
      </a:lnStyleLst>
      <a:effectStyleLst>
        <a:effectStyle>
          <a:effectLst>
            <a:outerShdw rotWithShape="0" dir="5400000" blurRad="40000" dist="20000">
              <a:srgbClr val="000000">
                <a:alpha val="38000"/>
              </a:srgbClr>
            </a:outerShdw>
          </a:effectLst>
        </a:effectStyle>
        <a:effectStyle>
          <a:effectLst>
            <a:outerShdw rotWithShape="0" dir="5400000" blurRad="40000" dist="23000">
              <a:srgbClr val="000000">
                <a:alpha val="35000"/>
              </a:srgbClr>
            </a:outerShdw>
          </a:effectLst>
        </a:effectStyle>
        <a:effectStyle>
          <a:effectLst>
            <a:outerShdw rotWithShape="0" dir="5400000" blurRad="40000" dist="23000">
              <a:srgbClr val="000000">
                <a:alpha val="35000"/>
              </a:srgbClr>
            </a:outerShdw>
          </a:effectLst>
          <a:scene3d>
            <a:camera prst="orthographicFront">
              <a:rot rev="0" lon="0" lat="0"/>
            </a:camera>
            <a:lightRig dir="t" rig="threePt">
              <a:rot rev="1200000" lon="0" lat="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t="-80000" b="180000" r="50000" l="5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t="50000" b="50000" r="50000" l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</a:theme>
</file>

<file path=ppt/theme/theme3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typeface="ＭＳ Ｐゴシック" script="Jpan"/>
        <a:font typeface="맑은 고딕" script="Hang"/>
        <a:font typeface="宋体" script="Hans"/>
        <a:font typeface="新細明體" script="Hant"/>
        <a:font typeface="Times New Roman" script="Arab"/>
        <a:font typeface="Times New Roman" script="Hebr"/>
        <a:font typeface="Angsana New" script="Thai"/>
        <a:font typeface="Nyala" script="Ethi"/>
        <a:font typeface="Vrinda" script="Beng"/>
        <a:font typeface="Shruti" script="Gujr"/>
        <a:font typeface="MoolBoran" script="Khmr"/>
        <a:font typeface="Tunga" script="Knda"/>
        <a:font typeface="Raavi" script="Guru"/>
        <a:font typeface="Euphemia" script="Cans"/>
        <a:font typeface="Plantagenet Cherokee" script="Cher"/>
        <a:font typeface="Microsoft Yi Baiti" script="Yiii"/>
        <a:font typeface="Microsoft Himalaya" script="Tibt"/>
        <a:font typeface="MV Boli" script="Thaa"/>
        <a:font typeface="Mangal" script="Deva"/>
        <a:font typeface="Gautami" script="Telu"/>
        <a:font typeface="Latha" script="Taml"/>
        <a:font typeface="Estrangelo Edessa" script="Syrc"/>
        <a:font typeface="Kalinga" script="Orya"/>
        <a:font typeface="Kartika" script="Mlym"/>
        <a:font typeface="DokChampa" script="Laoo"/>
        <a:font typeface="Iskoola Pota" script="Sinh"/>
        <a:font typeface="Mongolian Baiti" script="Mong"/>
        <a:font typeface="Times New Roman" script="Viet"/>
        <a:font typeface="Microsoft Uighur" script="Uigh"/>
      </a:majorFont>
      <a:minorFont>
        <a:latin typeface="Arial"/>
        <a:ea typeface=""/>
        <a:cs typeface=""/>
        <a:font typeface="ＭＳ Ｐゴシック" script="Jpan"/>
        <a:font typeface="맑은 고딕" script="Hang"/>
        <a:font typeface="宋体" script="Hans"/>
        <a:font typeface="新細明體" script="Hant"/>
        <a:font typeface="Times New Roman" script="Arab"/>
        <a:font typeface="Times New Roman" script="Hebr"/>
        <a:font typeface="Angsana New" script="Thai"/>
        <a:font typeface="Nyala" script="Ethi"/>
        <a:font typeface="Vrinda" script="Beng"/>
        <a:font typeface="Shruti" script="Gujr"/>
        <a:font typeface="MoolBoran" script="Khmr"/>
        <a:font typeface="Tunga" script="Knda"/>
        <a:font typeface="Raavi" script="Guru"/>
        <a:font typeface="Euphemia" script="Cans"/>
        <a:font typeface="Plantagenet Cherokee" script="Cher"/>
        <a:font typeface="Microsoft Yi Baiti" script="Yiii"/>
        <a:font typeface="Microsoft Himalaya" script="Tibt"/>
        <a:font typeface="MV Boli" script="Thaa"/>
        <a:font typeface="Mangal" script="Deva"/>
        <a:font typeface="Gautami" script="Telu"/>
        <a:font typeface="Latha" script="Taml"/>
        <a:font typeface="Estrangelo Edessa" script="Syrc"/>
        <a:font typeface="Kalinga" script="Orya"/>
        <a:font typeface="Kartika" script="Mlym"/>
        <a:font typeface="DokChampa" script="Laoo"/>
        <a:font typeface="Iskoola Pota" script="Sinh"/>
        <a:font typeface="Mongolian Baiti" script="Mong"/>
        <a:font typeface="Times New Roman" script="Viet"/>
        <a:font typeface="Microsoft Uighur" script="Uigh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algn="ctr" cap="flat" cmpd="sng">
          <a:solidFill>
            <a:schemeClr val="phClr">
              <a:shade val="95000"/>
              <a:satMod val="105000"/>
            </a:schemeClr>
          </a:solidFill>
          <a:prstDash val="solid"/>
        </a:ln>
        <a:ln w="25400" algn="ctr" cap="flat" cmpd="sng">
          <a:solidFill>
            <a:schemeClr val="phClr"/>
          </a:solidFill>
          <a:prstDash val="solid"/>
        </a:ln>
        <a:ln w="38100" algn="ctr" cap="flat" cmpd="sng">
          <a:solidFill>
            <a:schemeClr val="phClr"/>
          </a:solidFill>
          <a:prstDash val="solid"/>
        </a:ln>
      </a:lnStyleLst>
      <a:effectStyleLst>
        <a:effectStyle>
          <a:effectLst>
            <a:outerShdw rotWithShape="0" dir="5400000" blurRad="40000" dist="20000">
              <a:srgbClr val="000000">
                <a:alpha val="38000"/>
              </a:srgbClr>
            </a:outerShdw>
          </a:effectLst>
        </a:effectStyle>
        <a:effectStyle>
          <a:effectLst>
            <a:outerShdw rotWithShape="0" dir="5400000" blurRad="40000" dist="23000">
              <a:srgbClr val="000000">
                <a:alpha val="35000"/>
              </a:srgbClr>
            </a:outerShdw>
          </a:effectLst>
        </a:effectStyle>
        <a:effectStyle>
          <a:effectLst>
            <a:outerShdw rotWithShape="0" dir="5400000" blurRad="40000" dist="23000">
              <a:srgbClr val="000000">
                <a:alpha val="35000"/>
              </a:srgbClr>
            </a:outerShdw>
          </a:effectLst>
          <a:scene3d>
            <a:camera prst="orthographicFront">
              <a:rot rev="0" lon="0" lat="0"/>
            </a:camera>
            <a:lightRig dir="t" rig="threePt">
              <a:rot rev="1200000" lon="0" lat="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t="-80000" b="180000" r="50000" l="5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t="50000" b="50000" r="50000" l="50000"/>
          </a:path>
        </a:gradFill>
      </a:bgFillStyleLst>
    </a:fmtScheme>
  </a:themeElements>
</a:theme>
</file>